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79" r:id="rId3"/>
    <p:sldId id="306" r:id="rId4"/>
    <p:sldId id="305" r:id="rId5"/>
    <p:sldId id="265" r:id="rId6"/>
    <p:sldId id="290" r:id="rId7"/>
    <p:sldId id="291" r:id="rId8"/>
    <p:sldId id="293" r:id="rId9"/>
    <p:sldId id="294" r:id="rId10"/>
    <p:sldId id="296" r:id="rId11"/>
    <p:sldId id="289" r:id="rId12"/>
    <p:sldId id="266" r:id="rId13"/>
    <p:sldId id="280" r:id="rId14"/>
    <p:sldId id="297" r:id="rId15"/>
    <p:sldId id="298" r:id="rId16"/>
    <p:sldId id="299" r:id="rId17"/>
    <p:sldId id="300" r:id="rId18"/>
    <p:sldId id="282" r:id="rId19"/>
    <p:sldId id="303" r:id="rId20"/>
    <p:sldId id="323" r:id="rId21"/>
    <p:sldId id="325" r:id="rId22"/>
  </p:sldIdLst>
  <p:sldSz cx="9144000" cy="6858000" type="screen4x3"/>
  <p:notesSz cx="6858000" cy="9947275"/>
  <p:defaultTextStyle>
    <a:defPPr>
      <a:defRPr lang="ru-RU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8000"/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3" d="100"/>
          <a:sy n="83" d="100"/>
        </p:scale>
        <p:origin x="450" y="5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fld id="{5B3728A3-E22E-4812-BD4E-481BA3B62B01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42975" y="746125"/>
            <a:ext cx="4972050" cy="3730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 smtClean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724400"/>
            <a:ext cx="5486400" cy="447675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8800"/>
            <a:ext cx="29718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0" hangingPunct="0">
              <a:defRPr sz="1200"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9448800"/>
            <a:ext cx="2971800" cy="4968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0" hangingPunct="0">
              <a:defRPr sz="1200"/>
            </a:lvl1pPr>
          </a:lstStyle>
          <a:p>
            <a:pPr>
              <a:defRPr/>
            </a:pPr>
            <a:fld id="{80BB36FF-A3BA-4285-9A89-1580DDF7F2F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2469445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8435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18436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28B1E03E-5E82-48CB-AB95-57C5561BBC6A}" type="slidenum">
              <a:rPr lang="ru-RU" smtClean="0"/>
              <a:pPr/>
              <a:t>9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56636756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Заметки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ru-RU" smtClean="0"/>
          </a:p>
        </p:txBody>
      </p:sp>
      <p:sp>
        <p:nvSpPr>
          <p:cNvPr id="30724" name="Номер слайда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fld id="{87076343-E353-41AC-963D-6467BFE77AEF}" type="slidenum">
              <a:rPr lang="ru-RU" smtClean="0"/>
              <a:pPr/>
              <a:t>20</a:t>
            </a:fld>
            <a:endParaRPr lang="ru-RU" smtClean="0"/>
          </a:p>
        </p:txBody>
      </p:sp>
    </p:spTree>
    <p:extLst>
      <p:ext uri="{BB962C8B-B14F-4D97-AF65-F5344CB8AC3E}">
        <p14:creationId xmlns:p14="http://schemas.microsoft.com/office/powerpoint/2010/main" val="227643835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9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25261-FF1D-4B02-ACBC-1313DC950E33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AD3286-7A8D-4AFB-BB10-8D48328000B0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1515048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17F29B-C821-40CB-BD27-5016CF2EF2AB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5B712D-06FF-494D-858F-6BE6DFE636EB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236228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5" name="Group 14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6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E21AF7B-8511-4F37-BEEB-AC8CF717B3A9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2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1BD8B8-8F22-45AB-8E3F-D2E6DE9A223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412317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2A0906-1D90-4266-BA38-BB2EED48A2D6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C79624-326C-411D-882E-6B8087DB7C4D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3157388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sp>
        <p:nvSpPr>
          <p:cNvPr id="5" name="Freeform 14"/>
          <p:cNvSpPr>
            <a:spLocks/>
          </p:cNvSpPr>
          <p:nvPr/>
        </p:nvSpPr>
        <p:spPr bwMode="hidden">
          <a:xfrm>
            <a:off x="6046788" y="4203700"/>
            <a:ext cx="2876550" cy="714375"/>
          </a:xfrm>
          <a:custGeom>
            <a:avLst/>
            <a:gdLst>
              <a:gd name="T0" fmla="*/ 2147483646 w 2706"/>
              <a:gd name="T1" fmla="*/ 0 h 640"/>
              <a:gd name="T2" fmla="*/ 2147483646 w 2706"/>
              <a:gd name="T3" fmla="*/ 0 h 640"/>
              <a:gd name="T4" fmla="*/ 2147483646 w 2706"/>
              <a:gd name="T5" fmla="*/ 2147483646 h 640"/>
              <a:gd name="T6" fmla="*/ 2147483646 w 2706"/>
              <a:gd name="T7" fmla="*/ 2147483646 h 640"/>
              <a:gd name="T8" fmla="*/ 2147483646 w 2706"/>
              <a:gd name="T9" fmla="*/ 2147483646 h 640"/>
              <a:gd name="T10" fmla="*/ 2147483646 w 2706"/>
              <a:gd name="T11" fmla="*/ 2147483646 h 640"/>
              <a:gd name="T12" fmla="*/ 2147483646 w 2706"/>
              <a:gd name="T13" fmla="*/ 2147483646 h 640"/>
              <a:gd name="T14" fmla="*/ 2147483646 w 2706"/>
              <a:gd name="T15" fmla="*/ 2147483646 h 640"/>
              <a:gd name="T16" fmla="*/ 2147483646 w 2706"/>
              <a:gd name="T17" fmla="*/ 2147483646 h 640"/>
              <a:gd name="T18" fmla="*/ 2147483646 w 2706"/>
              <a:gd name="T19" fmla="*/ 2147483646 h 640"/>
              <a:gd name="T20" fmla="*/ 2147483646 w 2706"/>
              <a:gd name="T21" fmla="*/ 2147483646 h 640"/>
              <a:gd name="T22" fmla="*/ 2147483646 w 2706"/>
              <a:gd name="T23" fmla="*/ 2147483646 h 640"/>
              <a:gd name="T24" fmla="*/ 2147483646 w 2706"/>
              <a:gd name="T25" fmla="*/ 2147483646 h 640"/>
              <a:gd name="T26" fmla="*/ 2147483646 w 2706"/>
              <a:gd name="T27" fmla="*/ 2147483646 h 640"/>
              <a:gd name="T28" fmla="*/ 2147483646 w 2706"/>
              <a:gd name="T29" fmla="*/ 2147483646 h 640"/>
              <a:gd name="T30" fmla="*/ 2147483646 w 2706"/>
              <a:gd name="T31" fmla="*/ 2147483646 h 640"/>
              <a:gd name="T32" fmla="*/ 2147483646 w 2706"/>
              <a:gd name="T33" fmla="*/ 2147483646 h 640"/>
              <a:gd name="T34" fmla="*/ 2147483646 w 2706"/>
              <a:gd name="T35" fmla="*/ 2147483646 h 640"/>
              <a:gd name="T36" fmla="*/ 0 w 2706"/>
              <a:gd name="T37" fmla="*/ 2147483646 h 640"/>
              <a:gd name="T38" fmla="*/ 0 w 2706"/>
              <a:gd name="T39" fmla="*/ 2147483646 h 640"/>
              <a:gd name="T40" fmla="*/ 2147483646 w 2706"/>
              <a:gd name="T41" fmla="*/ 2147483646 h 640"/>
              <a:gd name="T42" fmla="*/ 2147483646 w 2706"/>
              <a:gd name="T43" fmla="*/ 2147483646 h 640"/>
              <a:gd name="T44" fmla="*/ 2147483646 w 2706"/>
              <a:gd name="T45" fmla="*/ 2147483646 h 640"/>
              <a:gd name="T46" fmla="*/ 2147483646 w 2706"/>
              <a:gd name="T47" fmla="*/ 2147483646 h 640"/>
              <a:gd name="T48" fmla="*/ 2147483646 w 2706"/>
              <a:gd name="T49" fmla="*/ 2147483646 h 640"/>
              <a:gd name="T50" fmla="*/ 2147483646 w 2706"/>
              <a:gd name="T51" fmla="*/ 2147483646 h 640"/>
              <a:gd name="T52" fmla="*/ 2147483646 w 2706"/>
              <a:gd name="T53" fmla="*/ 2147483646 h 640"/>
              <a:gd name="T54" fmla="*/ 2147483646 w 2706"/>
              <a:gd name="T55" fmla="*/ 2147483646 h 640"/>
              <a:gd name="T56" fmla="*/ 2147483646 w 2706"/>
              <a:gd name="T57" fmla="*/ 2147483646 h 640"/>
              <a:gd name="T58" fmla="*/ 2147483646 w 2706"/>
              <a:gd name="T59" fmla="*/ 2147483646 h 640"/>
              <a:gd name="T60" fmla="*/ 2147483646 w 2706"/>
              <a:gd name="T61" fmla="*/ 2147483646 h 640"/>
              <a:gd name="T62" fmla="*/ 2147483646 w 2706"/>
              <a:gd name="T63" fmla="*/ 2147483646 h 640"/>
              <a:gd name="T64" fmla="*/ 2147483646 w 2706"/>
              <a:gd name="T65" fmla="*/ 2147483646 h 640"/>
              <a:gd name="T66" fmla="*/ 2147483646 w 2706"/>
              <a:gd name="T67" fmla="*/ 2147483646 h 640"/>
              <a:gd name="T68" fmla="*/ 2147483646 w 2706"/>
              <a:gd name="T69" fmla="*/ 2147483646 h 640"/>
              <a:gd name="T70" fmla="*/ 2147483646 w 2706"/>
              <a:gd name="T71" fmla="*/ 2147483646 h 640"/>
              <a:gd name="T72" fmla="*/ 2147483646 w 2706"/>
              <a:gd name="T73" fmla="*/ 2147483646 h 640"/>
              <a:gd name="T74" fmla="*/ 2147483646 w 2706"/>
              <a:gd name="T75" fmla="*/ 2147483646 h 640"/>
              <a:gd name="T76" fmla="*/ 2147483646 w 2706"/>
              <a:gd name="T77" fmla="*/ 2147483646 h 640"/>
              <a:gd name="T78" fmla="*/ 2147483646 w 2706"/>
              <a:gd name="T79" fmla="*/ 2147483646 h 640"/>
              <a:gd name="T80" fmla="*/ 2147483646 w 2706"/>
              <a:gd name="T81" fmla="*/ 2147483646 h 640"/>
              <a:gd name="T82" fmla="*/ 2147483646 w 2706"/>
              <a:gd name="T83" fmla="*/ 2147483646 h 640"/>
              <a:gd name="T84" fmla="*/ 2147483646 w 2706"/>
              <a:gd name="T85" fmla="*/ 2147483646 h 640"/>
              <a:gd name="T86" fmla="*/ 2147483646 w 2706"/>
              <a:gd name="T87" fmla="*/ 2147483646 h 640"/>
              <a:gd name="T88" fmla="*/ 2147483646 w 2706"/>
              <a:gd name="T89" fmla="*/ 2147483646 h 640"/>
              <a:gd name="T90" fmla="*/ 2147483646 w 2706"/>
              <a:gd name="T91" fmla="*/ 2147483646 h 640"/>
              <a:gd name="T92" fmla="*/ 2147483646 w 2706"/>
              <a:gd name="T93" fmla="*/ 2147483646 h 640"/>
              <a:gd name="T94" fmla="*/ 2147483646 w 2706"/>
              <a:gd name="T95" fmla="*/ 2147483646 h 640"/>
              <a:gd name="T96" fmla="*/ 2147483646 w 2706"/>
              <a:gd name="T97" fmla="*/ 2147483646 h 640"/>
              <a:gd name="T98" fmla="*/ 2147483646 w 2706"/>
              <a:gd name="T99" fmla="*/ 2147483646 h 640"/>
              <a:gd name="T100" fmla="*/ 2147483646 w 2706"/>
              <a:gd name="T101" fmla="*/ 2147483646 h 640"/>
              <a:gd name="T102" fmla="*/ 2147483646 w 2706"/>
              <a:gd name="T103" fmla="*/ 2147483646 h 640"/>
              <a:gd name="T104" fmla="*/ 2147483646 w 2706"/>
              <a:gd name="T105" fmla="*/ 2147483646 h 640"/>
              <a:gd name="T106" fmla="*/ 2147483646 w 2706"/>
              <a:gd name="T107" fmla="*/ 0 h 640"/>
              <a:gd name="T108" fmla="*/ 2147483646 w 2706"/>
              <a:gd name="T109" fmla="*/ 0 h 640"/>
              <a:gd name="T110" fmla="*/ 2147483646 w 2706"/>
              <a:gd name="T111" fmla="*/ 0 h 640"/>
              <a:gd name="T112" fmla="*/ 2147483646 w 2706"/>
              <a:gd name="T113" fmla="*/ 0 h 640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  <a:gd name="T162" fmla="*/ 0 60000 65536"/>
              <a:gd name="T163" fmla="*/ 0 60000 65536"/>
              <a:gd name="T164" fmla="*/ 0 60000 65536"/>
              <a:gd name="T165" fmla="*/ 0 60000 65536"/>
              <a:gd name="T166" fmla="*/ 0 60000 65536"/>
              <a:gd name="T167" fmla="*/ 0 60000 65536"/>
              <a:gd name="T168" fmla="*/ 0 60000 65536"/>
              <a:gd name="T169" fmla="*/ 0 60000 65536"/>
              <a:gd name="T170" fmla="*/ 0 60000 65536"/>
            </a:gdLst>
            <a:ahLst/>
            <a:cxnLst>
              <a:cxn ang="T114">
                <a:pos x="T0" y="T1"/>
              </a:cxn>
              <a:cxn ang="T115">
                <a:pos x="T2" y="T3"/>
              </a:cxn>
              <a:cxn ang="T116">
                <a:pos x="T4" y="T5"/>
              </a:cxn>
              <a:cxn ang="T117">
                <a:pos x="T6" y="T7"/>
              </a:cxn>
              <a:cxn ang="T118">
                <a:pos x="T8" y="T9"/>
              </a:cxn>
              <a:cxn ang="T119">
                <a:pos x="T10" y="T11"/>
              </a:cxn>
              <a:cxn ang="T120">
                <a:pos x="T12" y="T13"/>
              </a:cxn>
              <a:cxn ang="T121">
                <a:pos x="T14" y="T15"/>
              </a:cxn>
              <a:cxn ang="T122">
                <a:pos x="T16" y="T17"/>
              </a:cxn>
              <a:cxn ang="T123">
                <a:pos x="T18" y="T19"/>
              </a:cxn>
              <a:cxn ang="T124">
                <a:pos x="T20" y="T21"/>
              </a:cxn>
              <a:cxn ang="T125">
                <a:pos x="T22" y="T23"/>
              </a:cxn>
              <a:cxn ang="T126">
                <a:pos x="T24" y="T25"/>
              </a:cxn>
              <a:cxn ang="T127">
                <a:pos x="T26" y="T27"/>
              </a:cxn>
              <a:cxn ang="T128">
                <a:pos x="T28" y="T29"/>
              </a:cxn>
              <a:cxn ang="T129">
                <a:pos x="T30" y="T31"/>
              </a:cxn>
              <a:cxn ang="T130">
                <a:pos x="T32" y="T33"/>
              </a:cxn>
              <a:cxn ang="T131">
                <a:pos x="T34" y="T35"/>
              </a:cxn>
              <a:cxn ang="T132">
                <a:pos x="T36" y="T37"/>
              </a:cxn>
              <a:cxn ang="T133">
                <a:pos x="T38" y="T39"/>
              </a:cxn>
              <a:cxn ang="T134">
                <a:pos x="T40" y="T41"/>
              </a:cxn>
              <a:cxn ang="T135">
                <a:pos x="T42" y="T43"/>
              </a:cxn>
              <a:cxn ang="T136">
                <a:pos x="T44" y="T45"/>
              </a:cxn>
              <a:cxn ang="T137">
                <a:pos x="T46" y="T47"/>
              </a:cxn>
              <a:cxn ang="T138">
                <a:pos x="T48" y="T49"/>
              </a:cxn>
              <a:cxn ang="T139">
                <a:pos x="T50" y="T51"/>
              </a:cxn>
              <a:cxn ang="T140">
                <a:pos x="T52" y="T53"/>
              </a:cxn>
              <a:cxn ang="T141">
                <a:pos x="T54" y="T55"/>
              </a:cxn>
              <a:cxn ang="T142">
                <a:pos x="T56" y="T57"/>
              </a:cxn>
              <a:cxn ang="T143">
                <a:pos x="T58" y="T59"/>
              </a:cxn>
              <a:cxn ang="T144">
                <a:pos x="T60" y="T61"/>
              </a:cxn>
              <a:cxn ang="T145">
                <a:pos x="T62" y="T63"/>
              </a:cxn>
              <a:cxn ang="T146">
                <a:pos x="T64" y="T65"/>
              </a:cxn>
              <a:cxn ang="T147">
                <a:pos x="T66" y="T67"/>
              </a:cxn>
              <a:cxn ang="T148">
                <a:pos x="T68" y="T69"/>
              </a:cxn>
              <a:cxn ang="T149">
                <a:pos x="T70" y="T71"/>
              </a:cxn>
              <a:cxn ang="T150">
                <a:pos x="T72" y="T73"/>
              </a:cxn>
              <a:cxn ang="T151">
                <a:pos x="T74" y="T75"/>
              </a:cxn>
              <a:cxn ang="T152">
                <a:pos x="T76" y="T77"/>
              </a:cxn>
              <a:cxn ang="T153">
                <a:pos x="T78" y="T79"/>
              </a:cxn>
              <a:cxn ang="T154">
                <a:pos x="T80" y="T81"/>
              </a:cxn>
              <a:cxn ang="T155">
                <a:pos x="T82" y="T83"/>
              </a:cxn>
              <a:cxn ang="T156">
                <a:pos x="T84" y="T85"/>
              </a:cxn>
              <a:cxn ang="T157">
                <a:pos x="T86" y="T87"/>
              </a:cxn>
              <a:cxn ang="T158">
                <a:pos x="T88" y="T89"/>
              </a:cxn>
              <a:cxn ang="T159">
                <a:pos x="T90" y="T91"/>
              </a:cxn>
              <a:cxn ang="T160">
                <a:pos x="T92" y="T93"/>
              </a:cxn>
              <a:cxn ang="T161">
                <a:pos x="T94" y="T95"/>
              </a:cxn>
              <a:cxn ang="T162">
                <a:pos x="T96" y="T97"/>
              </a:cxn>
              <a:cxn ang="T163">
                <a:pos x="T98" y="T99"/>
              </a:cxn>
              <a:cxn ang="T164">
                <a:pos x="T100" y="T101"/>
              </a:cxn>
              <a:cxn ang="T165">
                <a:pos x="T102" y="T103"/>
              </a:cxn>
              <a:cxn ang="T166">
                <a:pos x="T104" y="T105"/>
              </a:cxn>
              <a:cxn ang="T167">
                <a:pos x="T106" y="T107"/>
              </a:cxn>
              <a:cxn ang="T168">
                <a:pos x="T108" y="T109"/>
              </a:cxn>
              <a:cxn ang="T169">
                <a:pos x="T110" y="T111"/>
              </a:cxn>
              <a:cxn ang="T170">
                <a:pos x="T112" y="T113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6" y="388"/>
                </a:lnTo>
                <a:lnTo>
                  <a:pt x="2706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1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6" name="Freeform 18"/>
          <p:cNvSpPr>
            <a:spLocks/>
          </p:cNvSpPr>
          <p:nvPr/>
        </p:nvSpPr>
        <p:spPr bwMode="hidden">
          <a:xfrm>
            <a:off x="2619375" y="4075113"/>
            <a:ext cx="5545138" cy="850900"/>
          </a:xfrm>
          <a:custGeom>
            <a:avLst/>
            <a:gdLst>
              <a:gd name="T0" fmla="*/ 2147483646 w 5216"/>
              <a:gd name="T1" fmla="*/ 2147483646 h 762"/>
              <a:gd name="T2" fmla="*/ 2147483646 w 5216"/>
              <a:gd name="T3" fmla="*/ 2147483646 h 762"/>
              <a:gd name="T4" fmla="*/ 2147483646 w 5216"/>
              <a:gd name="T5" fmla="*/ 2147483646 h 762"/>
              <a:gd name="T6" fmla="*/ 2147483646 w 5216"/>
              <a:gd name="T7" fmla="*/ 2147483646 h 762"/>
              <a:gd name="T8" fmla="*/ 2147483646 w 5216"/>
              <a:gd name="T9" fmla="*/ 2147483646 h 762"/>
              <a:gd name="T10" fmla="*/ 2147483646 w 5216"/>
              <a:gd name="T11" fmla="*/ 2147483646 h 762"/>
              <a:gd name="T12" fmla="*/ 2147483646 w 5216"/>
              <a:gd name="T13" fmla="*/ 2147483646 h 762"/>
              <a:gd name="T14" fmla="*/ 2147483646 w 5216"/>
              <a:gd name="T15" fmla="*/ 2147483646 h 762"/>
              <a:gd name="T16" fmla="*/ 2147483646 w 5216"/>
              <a:gd name="T17" fmla="*/ 2147483646 h 762"/>
              <a:gd name="T18" fmla="*/ 2147483646 w 5216"/>
              <a:gd name="T19" fmla="*/ 2147483646 h 762"/>
              <a:gd name="T20" fmla="*/ 2147483646 w 5216"/>
              <a:gd name="T21" fmla="*/ 2147483646 h 762"/>
              <a:gd name="T22" fmla="*/ 2147483646 w 5216"/>
              <a:gd name="T23" fmla="*/ 2147483646 h 762"/>
              <a:gd name="T24" fmla="*/ 2147483646 w 5216"/>
              <a:gd name="T25" fmla="*/ 2147483646 h 762"/>
              <a:gd name="T26" fmla="*/ 2147483646 w 5216"/>
              <a:gd name="T27" fmla="*/ 0 h 762"/>
              <a:gd name="T28" fmla="*/ 2147483646 w 5216"/>
              <a:gd name="T29" fmla="*/ 2147483646 h 762"/>
              <a:gd name="T30" fmla="*/ 2147483646 w 5216"/>
              <a:gd name="T31" fmla="*/ 2147483646 h 762"/>
              <a:gd name="T32" fmla="*/ 0 w 5216"/>
              <a:gd name="T33" fmla="*/ 2147483646 h 762"/>
              <a:gd name="T34" fmla="*/ 2147483646 w 5216"/>
              <a:gd name="T35" fmla="*/ 2147483646 h 762"/>
              <a:gd name="T36" fmla="*/ 2147483646 w 5216"/>
              <a:gd name="T37" fmla="*/ 2147483646 h 762"/>
              <a:gd name="T38" fmla="*/ 2147483646 w 5216"/>
              <a:gd name="T39" fmla="*/ 2147483646 h 762"/>
              <a:gd name="T40" fmla="*/ 2147483646 w 5216"/>
              <a:gd name="T41" fmla="*/ 2147483646 h 762"/>
              <a:gd name="T42" fmla="*/ 2147483646 w 5216"/>
              <a:gd name="T43" fmla="*/ 2147483646 h 762"/>
              <a:gd name="T44" fmla="*/ 2147483646 w 5216"/>
              <a:gd name="T45" fmla="*/ 2147483646 h 762"/>
              <a:gd name="T46" fmla="*/ 2147483646 w 5216"/>
              <a:gd name="T47" fmla="*/ 2147483646 h 762"/>
              <a:gd name="T48" fmla="*/ 2147483646 w 5216"/>
              <a:gd name="T49" fmla="*/ 2147483646 h 762"/>
              <a:gd name="T50" fmla="*/ 2147483646 w 5216"/>
              <a:gd name="T51" fmla="*/ 2147483646 h 762"/>
              <a:gd name="T52" fmla="*/ 2147483646 w 5216"/>
              <a:gd name="T53" fmla="*/ 2147483646 h 762"/>
              <a:gd name="T54" fmla="*/ 2147483646 w 5216"/>
              <a:gd name="T55" fmla="*/ 2147483646 h 762"/>
              <a:gd name="T56" fmla="*/ 2147483646 w 5216"/>
              <a:gd name="T57" fmla="*/ 2147483646 h 762"/>
              <a:gd name="T58" fmla="*/ 2147483646 w 5216"/>
              <a:gd name="T59" fmla="*/ 2147483646 h 762"/>
              <a:gd name="T60" fmla="*/ 2147483646 w 5216"/>
              <a:gd name="T61" fmla="*/ 2147483646 h 762"/>
              <a:gd name="T62" fmla="*/ 2147483646 w 5216"/>
              <a:gd name="T63" fmla="*/ 2147483646 h 762"/>
              <a:gd name="T64" fmla="*/ 2147483646 w 5216"/>
              <a:gd name="T65" fmla="*/ 2147483646 h 762"/>
              <a:gd name="T66" fmla="*/ 2147483646 w 5216"/>
              <a:gd name="T67" fmla="*/ 2147483646 h 762"/>
              <a:gd name="T68" fmla="*/ 2147483646 w 5216"/>
              <a:gd name="T69" fmla="*/ 2147483646 h 762"/>
              <a:gd name="T70" fmla="*/ 2147483646 w 5216"/>
              <a:gd name="T71" fmla="*/ 2147483646 h 76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7" name="Freeform 22"/>
          <p:cNvSpPr>
            <a:spLocks/>
          </p:cNvSpPr>
          <p:nvPr/>
        </p:nvSpPr>
        <p:spPr bwMode="hidden">
          <a:xfrm>
            <a:off x="2828925" y="4087813"/>
            <a:ext cx="5467350" cy="774700"/>
          </a:xfrm>
          <a:custGeom>
            <a:avLst/>
            <a:gdLst>
              <a:gd name="T0" fmla="*/ 0 w 5144"/>
              <a:gd name="T1" fmla="*/ 2147483646 h 694"/>
              <a:gd name="T2" fmla="*/ 0 w 5144"/>
              <a:gd name="T3" fmla="*/ 2147483646 h 694"/>
              <a:gd name="T4" fmla="*/ 2147483646 w 5144"/>
              <a:gd name="T5" fmla="*/ 2147483646 h 694"/>
              <a:gd name="T6" fmla="*/ 2147483646 w 5144"/>
              <a:gd name="T7" fmla="*/ 2147483646 h 694"/>
              <a:gd name="T8" fmla="*/ 2147483646 w 5144"/>
              <a:gd name="T9" fmla="*/ 2147483646 h 694"/>
              <a:gd name="T10" fmla="*/ 2147483646 w 5144"/>
              <a:gd name="T11" fmla="*/ 2147483646 h 694"/>
              <a:gd name="T12" fmla="*/ 2147483646 w 5144"/>
              <a:gd name="T13" fmla="*/ 2147483646 h 694"/>
              <a:gd name="T14" fmla="*/ 2147483646 w 5144"/>
              <a:gd name="T15" fmla="*/ 2147483646 h 694"/>
              <a:gd name="T16" fmla="*/ 2147483646 w 5144"/>
              <a:gd name="T17" fmla="*/ 2147483646 h 694"/>
              <a:gd name="T18" fmla="*/ 2147483646 w 5144"/>
              <a:gd name="T19" fmla="*/ 2147483646 h 694"/>
              <a:gd name="T20" fmla="*/ 2147483646 w 5144"/>
              <a:gd name="T21" fmla="*/ 2147483646 h 694"/>
              <a:gd name="T22" fmla="*/ 2147483646 w 5144"/>
              <a:gd name="T23" fmla="*/ 2147483646 h 694"/>
              <a:gd name="T24" fmla="*/ 2147483646 w 5144"/>
              <a:gd name="T25" fmla="*/ 0 h 694"/>
              <a:gd name="T26" fmla="*/ 2147483646 w 5144"/>
              <a:gd name="T27" fmla="*/ 2147483646 h 694"/>
              <a:gd name="T28" fmla="*/ 2147483646 w 5144"/>
              <a:gd name="T29" fmla="*/ 2147483646 h 694"/>
              <a:gd name="T30" fmla="*/ 2147483646 w 5144"/>
              <a:gd name="T31" fmla="*/ 2147483646 h 694"/>
              <a:gd name="T32" fmla="*/ 2147483646 w 5144"/>
              <a:gd name="T33" fmla="*/ 2147483646 h 694"/>
              <a:gd name="T34" fmla="*/ 2147483646 w 5144"/>
              <a:gd name="T35" fmla="*/ 2147483646 h 694"/>
              <a:gd name="T36" fmla="*/ 2147483646 w 5144"/>
              <a:gd name="T37" fmla="*/ 2147483646 h 694"/>
              <a:gd name="T38" fmla="*/ 2147483646 w 5144"/>
              <a:gd name="T39" fmla="*/ 2147483646 h 694"/>
              <a:gd name="T40" fmla="*/ 2147483646 w 5144"/>
              <a:gd name="T41" fmla="*/ 2147483646 h 694"/>
              <a:gd name="T42" fmla="*/ 2147483646 w 5144"/>
              <a:gd name="T43" fmla="*/ 2147483646 h 694"/>
              <a:gd name="T44" fmla="*/ 2147483646 w 5144"/>
              <a:gd name="T45" fmla="*/ 2147483646 h 694"/>
              <a:gd name="T46" fmla="*/ 2147483646 w 5144"/>
              <a:gd name="T47" fmla="*/ 2147483646 h 694"/>
              <a:gd name="T48" fmla="*/ 2147483646 w 5144"/>
              <a:gd name="T49" fmla="*/ 2147483646 h 694"/>
              <a:gd name="T50" fmla="*/ 2147483646 w 5144"/>
              <a:gd name="T51" fmla="*/ 2147483646 h 694"/>
              <a:gd name="T52" fmla="*/ 2147483646 w 5144"/>
              <a:gd name="T53" fmla="*/ 2147483646 h 694"/>
              <a:gd name="T54" fmla="*/ 2147483646 w 5144"/>
              <a:gd name="T55" fmla="*/ 2147483646 h 694"/>
              <a:gd name="T56" fmla="*/ 2147483646 w 5144"/>
              <a:gd name="T57" fmla="*/ 2147483646 h 694"/>
              <a:gd name="T58" fmla="*/ 2147483646 w 5144"/>
              <a:gd name="T59" fmla="*/ 2147483646 h 694"/>
              <a:gd name="T60" fmla="*/ 2147483646 w 5144"/>
              <a:gd name="T61" fmla="*/ 2147483646 h 694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8" name="Freeform 26"/>
          <p:cNvSpPr>
            <a:spLocks/>
          </p:cNvSpPr>
          <p:nvPr/>
        </p:nvSpPr>
        <p:spPr bwMode="hidden">
          <a:xfrm>
            <a:off x="5610225" y="4073525"/>
            <a:ext cx="3306763" cy="652463"/>
          </a:xfrm>
          <a:custGeom>
            <a:avLst/>
            <a:gdLst>
              <a:gd name="T0" fmla="*/ 0 w 3112"/>
              <a:gd name="T1" fmla="*/ 2147483646 h 584"/>
              <a:gd name="T2" fmla="*/ 0 w 3112"/>
              <a:gd name="T3" fmla="*/ 2147483646 h 584"/>
              <a:gd name="T4" fmla="*/ 2147483646 w 3112"/>
              <a:gd name="T5" fmla="*/ 2147483646 h 584"/>
              <a:gd name="T6" fmla="*/ 2147483646 w 3112"/>
              <a:gd name="T7" fmla="*/ 2147483646 h 584"/>
              <a:gd name="T8" fmla="*/ 2147483646 w 3112"/>
              <a:gd name="T9" fmla="*/ 2147483646 h 584"/>
              <a:gd name="T10" fmla="*/ 2147483646 w 3112"/>
              <a:gd name="T11" fmla="*/ 2147483646 h 584"/>
              <a:gd name="T12" fmla="*/ 2147483646 w 3112"/>
              <a:gd name="T13" fmla="*/ 2147483646 h 584"/>
              <a:gd name="T14" fmla="*/ 2147483646 w 3112"/>
              <a:gd name="T15" fmla="*/ 2147483646 h 584"/>
              <a:gd name="T16" fmla="*/ 2147483646 w 3112"/>
              <a:gd name="T17" fmla="*/ 2147483646 h 584"/>
              <a:gd name="T18" fmla="*/ 2147483646 w 3112"/>
              <a:gd name="T19" fmla="*/ 2147483646 h 584"/>
              <a:gd name="T20" fmla="*/ 2147483646 w 3112"/>
              <a:gd name="T21" fmla="*/ 2147483646 h 584"/>
              <a:gd name="T22" fmla="*/ 2147483646 w 3112"/>
              <a:gd name="T23" fmla="*/ 2147483646 h 584"/>
              <a:gd name="T24" fmla="*/ 2147483646 w 3112"/>
              <a:gd name="T25" fmla="*/ 2147483646 h 584"/>
              <a:gd name="T26" fmla="*/ 2147483646 w 3112"/>
              <a:gd name="T27" fmla="*/ 2147483646 h 584"/>
              <a:gd name="T28" fmla="*/ 2147483646 w 3112"/>
              <a:gd name="T29" fmla="*/ 2147483646 h 584"/>
              <a:gd name="T30" fmla="*/ 2147483646 w 3112"/>
              <a:gd name="T31" fmla="*/ 2147483646 h 584"/>
              <a:gd name="T32" fmla="*/ 2147483646 w 3112"/>
              <a:gd name="T33" fmla="*/ 2147483646 h 584"/>
              <a:gd name="T34" fmla="*/ 2147483646 w 3112"/>
              <a:gd name="T35" fmla="*/ 2147483646 h 584"/>
              <a:gd name="T36" fmla="*/ 2147483646 w 3112"/>
              <a:gd name="T37" fmla="*/ 2147483646 h 584"/>
              <a:gd name="T38" fmla="*/ 2147483646 w 3112"/>
              <a:gd name="T39" fmla="*/ 0 h 584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</a:gdLst>
            <a:ahLst/>
            <a:cxnLst>
              <a:cxn ang="T40">
                <a:pos x="T0" y="T1"/>
              </a:cxn>
              <a:cxn ang="T41">
                <a:pos x="T2" y="T3"/>
              </a:cxn>
              <a:cxn ang="T42">
                <a:pos x="T4" y="T5"/>
              </a:cxn>
              <a:cxn ang="T43">
                <a:pos x="T6" y="T7"/>
              </a:cxn>
              <a:cxn ang="T44">
                <a:pos x="T8" y="T9"/>
              </a:cxn>
              <a:cxn ang="T45">
                <a:pos x="T10" y="T11"/>
              </a:cxn>
              <a:cxn ang="T46">
                <a:pos x="T12" y="T13"/>
              </a:cxn>
              <a:cxn ang="T47">
                <a:pos x="T14" y="T15"/>
              </a:cxn>
              <a:cxn ang="T48">
                <a:pos x="T16" y="T17"/>
              </a:cxn>
              <a:cxn ang="T49">
                <a:pos x="T18" y="T19"/>
              </a:cxn>
              <a:cxn ang="T50">
                <a:pos x="T20" y="T21"/>
              </a:cxn>
              <a:cxn ang="T51">
                <a:pos x="T22" y="T23"/>
              </a:cxn>
              <a:cxn ang="T52">
                <a:pos x="T24" y="T25"/>
              </a:cxn>
              <a:cxn ang="T53">
                <a:pos x="T26" y="T27"/>
              </a:cxn>
              <a:cxn ang="T54">
                <a:pos x="T28" y="T29"/>
              </a:cxn>
              <a:cxn ang="T55">
                <a:pos x="T30" y="T31"/>
              </a:cxn>
              <a:cxn ang="T56">
                <a:pos x="T32" y="T33"/>
              </a:cxn>
              <a:cxn ang="T57">
                <a:pos x="T34" y="T35"/>
              </a:cxn>
              <a:cxn ang="T58">
                <a:pos x="T36" y="T37"/>
              </a:cxn>
              <a:cxn ang="T59">
                <a:pos x="T38" y="T39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/>
          <a:lstStyle/>
          <a:p>
            <a:endParaRPr lang="ru-RU"/>
          </a:p>
        </p:txBody>
      </p:sp>
      <p:sp useBgFill="1">
        <p:nvSpPr>
          <p:cNvPr id="9" name="Freeform 10"/>
          <p:cNvSpPr>
            <a:spLocks/>
          </p:cNvSpPr>
          <p:nvPr/>
        </p:nvSpPr>
        <p:spPr bwMode="hidden">
          <a:xfrm>
            <a:off x="211138" y="4059238"/>
            <a:ext cx="8723312" cy="1328737"/>
          </a:xfrm>
          <a:custGeom>
            <a:avLst/>
            <a:gdLst>
              <a:gd name="T0" fmla="*/ 2147483646 w 8196"/>
              <a:gd name="T1" fmla="*/ 2147483646 h 1192"/>
              <a:gd name="T2" fmla="*/ 2147483646 w 8196"/>
              <a:gd name="T3" fmla="*/ 2147483646 h 1192"/>
              <a:gd name="T4" fmla="*/ 2147483646 w 8196"/>
              <a:gd name="T5" fmla="*/ 2147483646 h 1192"/>
              <a:gd name="T6" fmla="*/ 2147483646 w 8196"/>
              <a:gd name="T7" fmla="*/ 2147483646 h 1192"/>
              <a:gd name="T8" fmla="*/ 2147483646 w 8196"/>
              <a:gd name="T9" fmla="*/ 2147483646 h 1192"/>
              <a:gd name="T10" fmla="*/ 2147483646 w 8196"/>
              <a:gd name="T11" fmla="*/ 2147483646 h 1192"/>
              <a:gd name="T12" fmla="*/ 2147483646 w 8196"/>
              <a:gd name="T13" fmla="*/ 2147483646 h 1192"/>
              <a:gd name="T14" fmla="*/ 2147483646 w 8196"/>
              <a:gd name="T15" fmla="*/ 2147483646 h 1192"/>
              <a:gd name="T16" fmla="*/ 2147483646 w 8196"/>
              <a:gd name="T17" fmla="*/ 2147483646 h 1192"/>
              <a:gd name="T18" fmla="*/ 2147483646 w 8196"/>
              <a:gd name="T19" fmla="*/ 2147483646 h 1192"/>
              <a:gd name="T20" fmla="*/ 2147483646 w 8196"/>
              <a:gd name="T21" fmla="*/ 2147483646 h 1192"/>
              <a:gd name="T22" fmla="*/ 2147483646 w 8196"/>
              <a:gd name="T23" fmla="*/ 2147483646 h 1192"/>
              <a:gd name="T24" fmla="*/ 2147483646 w 8196"/>
              <a:gd name="T25" fmla="*/ 2147483646 h 1192"/>
              <a:gd name="T26" fmla="*/ 2147483646 w 8196"/>
              <a:gd name="T27" fmla="*/ 2147483646 h 1192"/>
              <a:gd name="T28" fmla="*/ 2147483646 w 8196"/>
              <a:gd name="T29" fmla="*/ 2147483646 h 1192"/>
              <a:gd name="T30" fmla="*/ 2147483646 w 8196"/>
              <a:gd name="T31" fmla="*/ 2147483646 h 1192"/>
              <a:gd name="T32" fmla="*/ 2147483646 w 8196"/>
              <a:gd name="T33" fmla="*/ 2147483646 h 1192"/>
              <a:gd name="T34" fmla="*/ 2147483646 w 8196"/>
              <a:gd name="T35" fmla="*/ 2147483646 h 1192"/>
              <a:gd name="T36" fmla="*/ 2147483646 w 8196"/>
              <a:gd name="T37" fmla="*/ 2147483646 h 1192"/>
              <a:gd name="T38" fmla="*/ 2147483646 w 8196"/>
              <a:gd name="T39" fmla="*/ 2147483646 h 1192"/>
              <a:gd name="T40" fmla="*/ 2147483646 w 8196"/>
              <a:gd name="T41" fmla="*/ 2147483646 h 1192"/>
              <a:gd name="T42" fmla="*/ 2147483646 w 8196"/>
              <a:gd name="T43" fmla="*/ 2147483646 h 1192"/>
              <a:gd name="T44" fmla="*/ 2147483646 w 8196"/>
              <a:gd name="T45" fmla="*/ 0 h 1192"/>
              <a:gd name="T46" fmla="*/ 2147483646 w 8196"/>
              <a:gd name="T47" fmla="*/ 2147483646 h 1192"/>
              <a:gd name="T48" fmla="*/ 2147483646 w 8196"/>
              <a:gd name="T49" fmla="*/ 2147483646 h 1192"/>
              <a:gd name="T50" fmla="*/ 2147483646 w 8196"/>
              <a:gd name="T51" fmla="*/ 2147483646 h 1192"/>
              <a:gd name="T52" fmla="*/ 2147483646 w 8196"/>
              <a:gd name="T53" fmla="*/ 2147483646 h 1192"/>
              <a:gd name="T54" fmla="*/ 2147483646 w 8196"/>
              <a:gd name="T55" fmla="*/ 2147483646 h 1192"/>
              <a:gd name="T56" fmla="*/ 2147483646 w 8196"/>
              <a:gd name="T57" fmla="*/ 2147483646 h 1192"/>
              <a:gd name="T58" fmla="*/ 2147483646 w 8196"/>
              <a:gd name="T59" fmla="*/ 2147483646 h 1192"/>
              <a:gd name="T60" fmla="*/ 2147483646 w 8196"/>
              <a:gd name="T61" fmla="*/ 2147483646 h 1192"/>
              <a:gd name="T62" fmla="*/ 0 w 8196"/>
              <a:gd name="T63" fmla="*/ 2147483646 h 1192"/>
              <a:gd name="T64" fmla="*/ 2147483646 w 8196"/>
              <a:gd name="T65" fmla="*/ 2147483646 h 1192"/>
              <a:gd name="T66" fmla="*/ 2147483646 w 8196"/>
              <a:gd name="T67" fmla="*/ 2147483646 h 1192"/>
              <a:gd name="T68" fmla="*/ 2147483646 w 8196"/>
              <a:gd name="T69" fmla="*/ 2147483646 h 1192"/>
              <a:gd name="T70" fmla="*/ 2147483646 w 8196"/>
              <a:gd name="T71" fmla="*/ 2147483646 h 1192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510"/>
                </a:lnTo>
                <a:lnTo>
                  <a:pt x="8192" y="512"/>
                </a:lnTo>
                <a:close/>
              </a:path>
            </a:pathLst>
          </a:custGeom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0C0ABF-2BE8-49BC-9585-99D38194FF97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92A1581-3057-4499-A076-3222FB4CE307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33893225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2D5D59-8478-4102-B097-7A95998C070B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EE6BF9-4FD7-4490-8B38-87709811684A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22613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B84530-D720-4B2E-8B0E-10C5F88AF077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82A354-15FE-4673-8045-31F2E8233B52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27457277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21AD9F8-D355-473E-9BBC-7D232DC29CC1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85368D-40FF-4CDC-ACDC-B70526CCE8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86928631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3" name="Group 5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5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6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7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8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9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D4C2AB-423B-435B-B7AC-1D4139E1761E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1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A16846-B6F6-498C-B0B5-8D554966EA0C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7673487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23"/>
          <p:cNvGrpSpPr>
            <a:grpSpLocks noChangeAspect="1"/>
          </p:cNvGrpSpPr>
          <p:nvPr/>
        </p:nvGrpSpPr>
        <p:grpSpPr bwMode="auto"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501687"/>
              <a:ext cx="4295219" cy="1014940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8998"/>
              <a:ext cx="8280254" cy="1208906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786"/>
              <a:ext cx="8164231" cy="1102902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42"/>
              <a:ext cx="4939265" cy="926979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DCC1D9-3AC8-4625-9D19-5BC84AC8B073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C013A58-5C46-47FF-BC6F-A3F43EA3D149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9714955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6" name="Group 8"/>
          <p:cNvGrpSpPr>
            <a:grpSpLocks noChangeAspect="1"/>
          </p:cNvGrpSpPr>
          <p:nvPr/>
        </p:nvGrpSpPr>
        <p:grpSpPr bwMode="auto"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681" y="4499676"/>
              <a:ext cx="4295219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8538" y="4319027"/>
              <a:ext cx="8280254" cy="1208092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4014" y="4334834"/>
              <a:ext cx="8164231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7164" y="4316769"/>
              <a:ext cx="4939265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 rtlCol="0">
            <a:normAutofit/>
          </a:bodyPr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12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0053E8-C791-4C5C-8327-A13093391F4B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13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4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17797-83D7-4C89-9767-66C5B2F53D0E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</p:spTree>
    <p:extLst>
      <p:ext uri="{BB962C8B-B14F-4D97-AF65-F5344CB8AC3E}">
        <p14:creationId xmlns:p14="http://schemas.microsoft.com/office/powerpoint/2010/main" val="14986863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US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 bwMode="auto"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33" name="Freeform 14"/>
            <p:cNvSpPr>
              <a:spLocks/>
            </p:cNvSpPr>
            <p:nvPr/>
          </p:nvSpPr>
          <p:spPr bwMode="hidden">
            <a:xfrm>
              <a:off x="4810006" y="4499677"/>
              <a:ext cx="4295986" cy="1016152"/>
            </a:xfrm>
            <a:custGeom>
              <a:avLst/>
              <a:gdLst>
                <a:gd name="T0" fmla="*/ 2147483646 w 2706"/>
                <a:gd name="T1" fmla="*/ 0 h 640"/>
                <a:gd name="T2" fmla="*/ 2147483646 w 2706"/>
                <a:gd name="T3" fmla="*/ 0 h 640"/>
                <a:gd name="T4" fmla="*/ 2147483646 w 2706"/>
                <a:gd name="T5" fmla="*/ 2147483646 h 640"/>
                <a:gd name="T6" fmla="*/ 2147483646 w 2706"/>
                <a:gd name="T7" fmla="*/ 2147483646 h 640"/>
                <a:gd name="T8" fmla="*/ 2147483646 w 2706"/>
                <a:gd name="T9" fmla="*/ 2147483646 h 640"/>
                <a:gd name="T10" fmla="*/ 2147483646 w 2706"/>
                <a:gd name="T11" fmla="*/ 2147483646 h 640"/>
                <a:gd name="T12" fmla="*/ 2147483646 w 2706"/>
                <a:gd name="T13" fmla="*/ 2147483646 h 640"/>
                <a:gd name="T14" fmla="*/ 2147483646 w 2706"/>
                <a:gd name="T15" fmla="*/ 2147483646 h 640"/>
                <a:gd name="T16" fmla="*/ 2147483646 w 2706"/>
                <a:gd name="T17" fmla="*/ 2147483646 h 640"/>
                <a:gd name="T18" fmla="*/ 2147483646 w 2706"/>
                <a:gd name="T19" fmla="*/ 2147483646 h 640"/>
                <a:gd name="T20" fmla="*/ 2147483646 w 2706"/>
                <a:gd name="T21" fmla="*/ 2147483646 h 640"/>
                <a:gd name="T22" fmla="*/ 2147483646 w 2706"/>
                <a:gd name="T23" fmla="*/ 2147483646 h 640"/>
                <a:gd name="T24" fmla="*/ 2147483646 w 2706"/>
                <a:gd name="T25" fmla="*/ 2147483646 h 640"/>
                <a:gd name="T26" fmla="*/ 2147483646 w 2706"/>
                <a:gd name="T27" fmla="*/ 2147483646 h 640"/>
                <a:gd name="T28" fmla="*/ 2147483646 w 2706"/>
                <a:gd name="T29" fmla="*/ 2147483646 h 640"/>
                <a:gd name="T30" fmla="*/ 2147483646 w 2706"/>
                <a:gd name="T31" fmla="*/ 2147483646 h 640"/>
                <a:gd name="T32" fmla="*/ 2147483646 w 2706"/>
                <a:gd name="T33" fmla="*/ 2147483646 h 640"/>
                <a:gd name="T34" fmla="*/ 2147483646 w 2706"/>
                <a:gd name="T35" fmla="*/ 2147483646 h 640"/>
                <a:gd name="T36" fmla="*/ 0 w 2706"/>
                <a:gd name="T37" fmla="*/ 2147483646 h 640"/>
                <a:gd name="T38" fmla="*/ 0 w 2706"/>
                <a:gd name="T39" fmla="*/ 2147483646 h 640"/>
                <a:gd name="T40" fmla="*/ 2147483646 w 2706"/>
                <a:gd name="T41" fmla="*/ 2147483646 h 640"/>
                <a:gd name="T42" fmla="*/ 2147483646 w 2706"/>
                <a:gd name="T43" fmla="*/ 2147483646 h 640"/>
                <a:gd name="T44" fmla="*/ 2147483646 w 2706"/>
                <a:gd name="T45" fmla="*/ 2147483646 h 640"/>
                <a:gd name="T46" fmla="*/ 2147483646 w 2706"/>
                <a:gd name="T47" fmla="*/ 2147483646 h 640"/>
                <a:gd name="T48" fmla="*/ 2147483646 w 2706"/>
                <a:gd name="T49" fmla="*/ 2147483646 h 640"/>
                <a:gd name="T50" fmla="*/ 2147483646 w 2706"/>
                <a:gd name="T51" fmla="*/ 2147483646 h 640"/>
                <a:gd name="T52" fmla="*/ 2147483646 w 2706"/>
                <a:gd name="T53" fmla="*/ 2147483646 h 640"/>
                <a:gd name="T54" fmla="*/ 2147483646 w 2706"/>
                <a:gd name="T55" fmla="*/ 2147483646 h 640"/>
                <a:gd name="T56" fmla="*/ 2147483646 w 2706"/>
                <a:gd name="T57" fmla="*/ 2147483646 h 640"/>
                <a:gd name="T58" fmla="*/ 2147483646 w 2706"/>
                <a:gd name="T59" fmla="*/ 2147483646 h 640"/>
                <a:gd name="T60" fmla="*/ 2147483646 w 2706"/>
                <a:gd name="T61" fmla="*/ 2147483646 h 640"/>
                <a:gd name="T62" fmla="*/ 2147483646 w 2706"/>
                <a:gd name="T63" fmla="*/ 2147483646 h 640"/>
                <a:gd name="T64" fmla="*/ 2147483646 w 2706"/>
                <a:gd name="T65" fmla="*/ 2147483646 h 640"/>
                <a:gd name="T66" fmla="*/ 2147483646 w 2706"/>
                <a:gd name="T67" fmla="*/ 2147483646 h 640"/>
                <a:gd name="T68" fmla="*/ 2147483646 w 2706"/>
                <a:gd name="T69" fmla="*/ 2147483646 h 640"/>
                <a:gd name="T70" fmla="*/ 2147483646 w 2706"/>
                <a:gd name="T71" fmla="*/ 2147483646 h 640"/>
                <a:gd name="T72" fmla="*/ 2147483646 w 2706"/>
                <a:gd name="T73" fmla="*/ 2147483646 h 640"/>
                <a:gd name="T74" fmla="*/ 2147483646 w 2706"/>
                <a:gd name="T75" fmla="*/ 2147483646 h 640"/>
                <a:gd name="T76" fmla="*/ 2147483646 w 2706"/>
                <a:gd name="T77" fmla="*/ 2147483646 h 640"/>
                <a:gd name="T78" fmla="*/ 2147483646 w 2706"/>
                <a:gd name="T79" fmla="*/ 2147483646 h 640"/>
                <a:gd name="T80" fmla="*/ 2147483646 w 2706"/>
                <a:gd name="T81" fmla="*/ 2147483646 h 640"/>
                <a:gd name="T82" fmla="*/ 2147483646 w 2706"/>
                <a:gd name="T83" fmla="*/ 2147483646 h 640"/>
                <a:gd name="T84" fmla="*/ 2147483646 w 2706"/>
                <a:gd name="T85" fmla="*/ 2147483646 h 640"/>
                <a:gd name="T86" fmla="*/ 2147483646 w 2706"/>
                <a:gd name="T87" fmla="*/ 2147483646 h 640"/>
                <a:gd name="T88" fmla="*/ 2147483646 w 2706"/>
                <a:gd name="T89" fmla="*/ 2147483646 h 640"/>
                <a:gd name="T90" fmla="*/ 2147483646 w 2706"/>
                <a:gd name="T91" fmla="*/ 2147483646 h 640"/>
                <a:gd name="T92" fmla="*/ 2147483646 w 2706"/>
                <a:gd name="T93" fmla="*/ 2147483646 h 640"/>
                <a:gd name="T94" fmla="*/ 2147483646 w 2706"/>
                <a:gd name="T95" fmla="*/ 2147483646 h 640"/>
                <a:gd name="T96" fmla="*/ 2147483646 w 2706"/>
                <a:gd name="T97" fmla="*/ 2147483646 h 640"/>
                <a:gd name="T98" fmla="*/ 2147483646 w 2706"/>
                <a:gd name="T99" fmla="*/ 2147483646 h 640"/>
                <a:gd name="T100" fmla="*/ 2147483646 w 2706"/>
                <a:gd name="T101" fmla="*/ 2147483646 h 640"/>
                <a:gd name="T102" fmla="*/ 2147483646 w 2706"/>
                <a:gd name="T103" fmla="*/ 2147483646 h 640"/>
                <a:gd name="T104" fmla="*/ 2147483646 w 2706"/>
                <a:gd name="T105" fmla="*/ 2147483646 h 640"/>
                <a:gd name="T106" fmla="*/ 2147483646 w 2706"/>
                <a:gd name="T107" fmla="*/ 0 h 640"/>
                <a:gd name="T108" fmla="*/ 2147483646 w 2706"/>
                <a:gd name="T109" fmla="*/ 0 h 640"/>
                <a:gd name="T110" fmla="*/ 2147483646 w 2706"/>
                <a:gd name="T111" fmla="*/ 0 h 640"/>
                <a:gd name="T112" fmla="*/ 2147483646 w 2706"/>
                <a:gd name="T113" fmla="*/ 0 h 640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1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4" name="Freeform 18"/>
            <p:cNvSpPr>
              <a:spLocks/>
            </p:cNvSpPr>
            <p:nvPr/>
          </p:nvSpPr>
          <p:spPr bwMode="hidden">
            <a:xfrm>
              <a:off x="-308667" y="4319028"/>
              <a:ext cx="8279020" cy="1208091"/>
            </a:xfrm>
            <a:custGeom>
              <a:avLst/>
              <a:gdLst>
                <a:gd name="T0" fmla="*/ 2147483646 w 5216"/>
                <a:gd name="T1" fmla="*/ 2147483646 h 762"/>
                <a:gd name="T2" fmla="*/ 2147483646 w 5216"/>
                <a:gd name="T3" fmla="*/ 2147483646 h 762"/>
                <a:gd name="T4" fmla="*/ 2147483646 w 5216"/>
                <a:gd name="T5" fmla="*/ 2147483646 h 762"/>
                <a:gd name="T6" fmla="*/ 2147483646 w 5216"/>
                <a:gd name="T7" fmla="*/ 2147483646 h 762"/>
                <a:gd name="T8" fmla="*/ 2147483646 w 5216"/>
                <a:gd name="T9" fmla="*/ 2147483646 h 762"/>
                <a:gd name="T10" fmla="*/ 2147483646 w 5216"/>
                <a:gd name="T11" fmla="*/ 2147483646 h 762"/>
                <a:gd name="T12" fmla="*/ 2147483646 w 5216"/>
                <a:gd name="T13" fmla="*/ 2147483646 h 762"/>
                <a:gd name="T14" fmla="*/ 2147483646 w 5216"/>
                <a:gd name="T15" fmla="*/ 2147483646 h 762"/>
                <a:gd name="T16" fmla="*/ 2147483646 w 5216"/>
                <a:gd name="T17" fmla="*/ 2147483646 h 762"/>
                <a:gd name="T18" fmla="*/ 2147483646 w 5216"/>
                <a:gd name="T19" fmla="*/ 2147483646 h 762"/>
                <a:gd name="T20" fmla="*/ 2147483646 w 5216"/>
                <a:gd name="T21" fmla="*/ 2147483646 h 762"/>
                <a:gd name="T22" fmla="*/ 2147483646 w 5216"/>
                <a:gd name="T23" fmla="*/ 2147483646 h 762"/>
                <a:gd name="T24" fmla="*/ 2147483646 w 5216"/>
                <a:gd name="T25" fmla="*/ 2147483646 h 762"/>
                <a:gd name="T26" fmla="*/ 2147483646 w 5216"/>
                <a:gd name="T27" fmla="*/ 0 h 762"/>
                <a:gd name="T28" fmla="*/ 2147483646 w 5216"/>
                <a:gd name="T29" fmla="*/ 2147483646 h 762"/>
                <a:gd name="T30" fmla="*/ 2147483646 w 5216"/>
                <a:gd name="T31" fmla="*/ 2147483646 h 762"/>
                <a:gd name="T32" fmla="*/ 0 w 5216"/>
                <a:gd name="T33" fmla="*/ 2147483646 h 762"/>
                <a:gd name="T34" fmla="*/ 2147483646 w 5216"/>
                <a:gd name="T35" fmla="*/ 2147483646 h 762"/>
                <a:gd name="T36" fmla="*/ 2147483646 w 5216"/>
                <a:gd name="T37" fmla="*/ 2147483646 h 762"/>
                <a:gd name="T38" fmla="*/ 2147483646 w 5216"/>
                <a:gd name="T39" fmla="*/ 2147483646 h 762"/>
                <a:gd name="T40" fmla="*/ 2147483646 w 5216"/>
                <a:gd name="T41" fmla="*/ 2147483646 h 762"/>
                <a:gd name="T42" fmla="*/ 2147483646 w 5216"/>
                <a:gd name="T43" fmla="*/ 2147483646 h 762"/>
                <a:gd name="T44" fmla="*/ 2147483646 w 5216"/>
                <a:gd name="T45" fmla="*/ 2147483646 h 762"/>
                <a:gd name="T46" fmla="*/ 2147483646 w 5216"/>
                <a:gd name="T47" fmla="*/ 2147483646 h 762"/>
                <a:gd name="T48" fmla="*/ 2147483646 w 5216"/>
                <a:gd name="T49" fmla="*/ 2147483646 h 762"/>
                <a:gd name="T50" fmla="*/ 2147483646 w 5216"/>
                <a:gd name="T51" fmla="*/ 2147483646 h 762"/>
                <a:gd name="T52" fmla="*/ 2147483646 w 5216"/>
                <a:gd name="T53" fmla="*/ 2147483646 h 762"/>
                <a:gd name="T54" fmla="*/ 2147483646 w 5216"/>
                <a:gd name="T55" fmla="*/ 2147483646 h 762"/>
                <a:gd name="T56" fmla="*/ 2147483646 w 5216"/>
                <a:gd name="T57" fmla="*/ 2147483646 h 762"/>
                <a:gd name="T58" fmla="*/ 2147483646 w 5216"/>
                <a:gd name="T59" fmla="*/ 2147483646 h 762"/>
                <a:gd name="T60" fmla="*/ 2147483646 w 5216"/>
                <a:gd name="T61" fmla="*/ 2147483646 h 762"/>
                <a:gd name="T62" fmla="*/ 2147483646 w 5216"/>
                <a:gd name="T63" fmla="*/ 2147483646 h 762"/>
                <a:gd name="T64" fmla="*/ 2147483646 w 5216"/>
                <a:gd name="T65" fmla="*/ 2147483646 h 762"/>
                <a:gd name="T66" fmla="*/ 2147483646 w 5216"/>
                <a:gd name="T67" fmla="*/ 2147483646 h 762"/>
                <a:gd name="T68" fmla="*/ 2147483646 w 5216"/>
                <a:gd name="T69" fmla="*/ 2147483646 h 762"/>
                <a:gd name="T70" fmla="*/ 2147483646 w 5216"/>
                <a:gd name="T71" fmla="*/ 2147483646 h 76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5" name="Freeform 22"/>
            <p:cNvSpPr>
              <a:spLocks/>
            </p:cNvSpPr>
            <p:nvPr/>
          </p:nvSpPr>
          <p:spPr bwMode="hidden">
            <a:xfrm>
              <a:off x="4286" y="4334834"/>
              <a:ext cx="8165219" cy="1101960"/>
            </a:xfrm>
            <a:custGeom>
              <a:avLst/>
              <a:gdLst>
                <a:gd name="T0" fmla="*/ 0 w 5144"/>
                <a:gd name="T1" fmla="*/ 2147483646 h 694"/>
                <a:gd name="T2" fmla="*/ 0 w 5144"/>
                <a:gd name="T3" fmla="*/ 2147483646 h 694"/>
                <a:gd name="T4" fmla="*/ 2147483646 w 5144"/>
                <a:gd name="T5" fmla="*/ 2147483646 h 694"/>
                <a:gd name="T6" fmla="*/ 2147483646 w 5144"/>
                <a:gd name="T7" fmla="*/ 2147483646 h 694"/>
                <a:gd name="T8" fmla="*/ 2147483646 w 5144"/>
                <a:gd name="T9" fmla="*/ 2147483646 h 694"/>
                <a:gd name="T10" fmla="*/ 2147483646 w 5144"/>
                <a:gd name="T11" fmla="*/ 2147483646 h 694"/>
                <a:gd name="T12" fmla="*/ 2147483646 w 5144"/>
                <a:gd name="T13" fmla="*/ 2147483646 h 694"/>
                <a:gd name="T14" fmla="*/ 2147483646 w 5144"/>
                <a:gd name="T15" fmla="*/ 2147483646 h 694"/>
                <a:gd name="T16" fmla="*/ 2147483646 w 5144"/>
                <a:gd name="T17" fmla="*/ 2147483646 h 694"/>
                <a:gd name="T18" fmla="*/ 2147483646 w 5144"/>
                <a:gd name="T19" fmla="*/ 2147483646 h 694"/>
                <a:gd name="T20" fmla="*/ 2147483646 w 5144"/>
                <a:gd name="T21" fmla="*/ 2147483646 h 694"/>
                <a:gd name="T22" fmla="*/ 2147483646 w 5144"/>
                <a:gd name="T23" fmla="*/ 2147483646 h 694"/>
                <a:gd name="T24" fmla="*/ 2147483646 w 5144"/>
                <a:gd name="T25" fmla="*/ 0 h 694"/>
                <a:gd name="T26" fmla="*/ 2147483646 w 5144"/>
                <a:gd name="T27" fmla="*/ 2147483646 h 694"/>
                <a:gd name="T28" fmla="*/ 2147483646 w 5144"/>
                <a:gd name="T29" fmla="*/ 2147483646 h 694"/>
                <a:gd name="T30" fmla="*/ 2147483646 w 5144"/>
                <a:gd name="T31" fmla="*/ 2147483646 h 694"/>
                <a:gd name="T32" fmla="*/ 2147483646 w 5144"/>
                <a:gd name="T33" fmla="*/ 2147483646 h 694"/>
                <a:gd name="T34" fmla="*/ 2147483646 w 5144"/>
                <a:gd name="T35" fmla="*/ 2147483646 h 694"/>
                <a:gd name="T36" fmla="*/ 2147483646 w 5144"/>
                <a:gd name="T37" fmla="*/ 2147483646 h 694"/>
                <a:gd name="T38" fmla="*/ 2147483646 w 5144"/>
                <a:gd name="T39" fmla="*/ 2147483646 h 694"/>
                <a:gd name="T40" fmla="*/ 2147483646 w 5144"/>
                <a:gd name="T41" fmla="*/ 2147483646 h 694"/>
                <a:gd name="T42" fmla="*/ 2147483646 w 5144"/>
                <a:gd name="T43" fmla="*/ 2147483646 h 694"/>
                <a:gd name="T44" fmla="*/ 2147483646 w 5144"/>
                <a:gd name="T45" fmla="*/ 2147483646 h 694"/>
                <a:gd name="T46" fmla="*/ 2147483646 w 5144"/>
                <a:gd name="T47" fmla="*/ 2147483646 h 694"/>
                <a:gd name="T48" fmla="*/ 2147483646 w 5144"/>
                <a:gd name="T49" fmla="*/ 2147483646 h 694"/>
                <a:gd name="T50" fmla="*/ 2147483646 w 5144"/>
                <a:gd name="T51" fmla="*/ 2147483646 h 694"/>
                <a:gd name="T52" fmla="*/ 2147483646 w 5144"/>
                <a:gd name="T53" fmla="*/ 2147483646 h 694"/>
                <a:gd name="T54" fmla="*/ 2147483646 w 5144"/>
                <a:gd name="T55" fmla="*/ 2147483646 h 694"/>
                <a:gd name="T56" fmla="*/ 2147483646 w 5144"/>
                <a:gd name="T57" fmla="*/ 2147483646 h 694"/>
                <a:gd name="T58" fmla="*/ 2147483646 w 5144"/>
                <a:gd name="T59" fmla="*/ 2147483646 h 694"/>
                <a:gd name="T60" fmla="*/ 2147483646 w 5144"/>
                <a:gd name="T61" fmla="*/ 2147483646 h 694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</a:gdLst>
              <a:ahLst/>
              <a:cxnLst>
                <a:cxn ang="T62">
                  <a:pos x="T0" y="T1"/>
                </a:cxn>
                <a:cxn ang="T63">
                  <a:pos x="T2" y="T3"/>
                </a:cxn>
                <a:cxn ang="T64">
                  <a:pos x="T4" y="T5"/>
                </a:cxn>
                <a:cxn ang="T65">
                  <a:pos x="T6" y="T7"/>
                </a:cxn>
                <a:cxn ang="T66">
                  <a:pos x="T8" y="T9"/>
                </a:cxn>
                <a:cxn ang="T67">
                  <a:pos x="T10" y="T11"/>
                </a:cxn>
                <a:cxn ang="T68">
                  <a:pos x="T12" y="T13"/>
                </a:cxn>
                <a:cxn ang="T69">
                  <a:pos x="T14" y="T15"/>
                </a:cxn>
                <a:cxn ang="T70">
                  <a:pos x="T16" y="T17"/>
                </a:cxn>
                <a:cxn ang="T71">
                  <a:pos x="T18" y="T19"/>
                </a:cxn>
                <a:cxn ang="T72">
                  <a:pos x="T20" y="T21"/>
                </a:cxn>
                <a:cxn ang="T73">
                  <a:pos x="T22" y="T23"/>
                </a:cxn>
                <a:cxn ang="T74">
                  <a:pos x="T24" y="T25"/>
                </a:cxn>
                <a:cxn ang="T75">
                  <a:pos x="T26" y="T27"/>
                </a:cxn>
                <a:cxn ang="T76">
                  <a:pos x="T28" y="T29"/>
                </a:cxn>
                <a:cxn ang="T77">
                  <a:pos x="T30" y="T31"/>
                </a:cxn>
                <a:cxn ang="T78">
                  <a:pos x="T32" y="T33"/>
                </a:cxn>
                <a:cxn ang="T79">
                  <a:pos x="T34" y="T35"/>
                </a:cxn>
                <a:cxn ang="T80">
                  <a:pos x="T36" y="T37"/>
                </a:cxn>
                <a:cxn ang="T81">
                  <a:pos x="T38" y="T39"/>
                </a:cxn>
                <a:cxn ang="T82">
                  <a:pos x="T40" y="T41"/>
                </a:cxn>
                <a:cxn ang="T83">
                  <a:pos x="T42" y="T43"/>
                </a:cxn>
                <a:cxn ang="T84">
                  <a:pos x="T44" y="T45"/>
                </a:cxn>
                <a:cxn ang="T85">
                  <a:pos x="T46" y="T47"/>
                </a:cxn>
                <a:cxn ang="T86">
                  <a:pos x="T48" y="T49"/>
                </a:cxn>
                <a:cxn ang="T87">
                  <a:pos x="T50" y="T51"/>
                </a:cxn>
                <a:cxn ang="T88">
                  <a:pos x="T52" y="T53"/>
                </a:cxn>
                <a:cxn ang="T89">
                  <a:pos x="T54" y="T55"/>
                </a:cxn>
                <a:cxn ang="T90">
                  <a:pos x="T56" y="T57"/>
                </a:cxn>
                <a:cxn ang="T91">
                  <a:pos x="T58" y="T59"/>
                </a:cxn>
                <a:cxn ang="T92">
                  <a:pos x="T60" y="T61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036" name="Freeform 26"/>
            <p:cNvSpPr>
              <a:spLocks/>
            </p:cNvSpPr>
            <p:nvPr/>
          </p:nvSpPr>
          <p:spPr bwMode="hidden">
            <a:xfrm>
              <a:off x="4155651" y="4316769"/>
              <a:ext cx="4940859" cy="925827"/>
            </a:xfrm>
            <a:custGeom>
              <a:avLst/>
              <a:gdLst>
                <a:gd name="T0" fmla="*/ 0 w 3112"/>
                <a:gd name="T1" fmla="*/ 2147483646 h 584"/>
                <a:gd name="T2" fmla="*/ 0 w 3112"/>
                <a:gd name="T3" fmla="*/ 2147483646 h 584"/>
                <a:gd name="T4" fmla="*/ 2147483646 w 3112"/>
                <a:gd name="T5" fmla="*/ 2147483646 h 584"/>
                <a:gd name="T6" fmla="*/ 2147483646 w 3112"/>
                <a:gd name="T7" fmla="*/ 2147483646 h 584"/>
                <a:gd name="T8" fmla="*/ 2147483646 w 3112"/>
                <a:gd name="T9" fmla="*/ 2147483646 h 584"/>
                <a:gd name="T10" fmla="*/ 2147483646 w 3112"/>
                <a:gd name="T11" fmla="*/ 2147483646 h 584"/>
                <a:gd name="T12" fmla="*/ 2147483646 w 3112"/>
                <a:gd name="T13" fmla="*/ 2147483646 h 584"/>
                <a:gd name="T14" fmla="*/ 2147483646 w 3112"/>
                <a:gd name="T15" fmla="*/ 2147483646 h 584"/>
                <a:gd name="T16" fmla="*/ 2147483646 w 3112"/>
                <a:gd name="T17" fmla="*/ 2147483646 h 584"/>
                <a:gd name="T18" fmla="*/ 2147483646 w 3112"/>
                <a:gd name="T19" fmla="*/ 2147483646 h 584"/>
                <a:gd name="T20" fmla="*/ 2147483646 w 3112"/>
                <a:gd name="T21" fmla="*/ 2147483646 h 584"/>
                <a:gd name="T22" fmla="*/ 2147483646 w 3112"/>
                <a:gd name="T23" fmla="*/ 2147483646 h 584"/>
                <a:gd name="T24" fmla="*/ 2147483646 w 3112"/>
                <a:gd name="T25" fmla="*/ 2147483646 h 584"/>
                <a:gd name="T26" fmla="*/ 2147483646 w 3112"/>
                <a:gd name="T27" fmla="*/ 2147483646 h 584"/>
                <a:gd name="T28" fmla="*/ 2147483646 w 3112"/>
                <a:gd name="T29" fmla="*/ 2147483646 h 584"/>
                <a:gd name="T30" fmla="*/ 2147483646 w 3112"/>
                <a:gd name="T31" fmla="*/ 2147483646 h 584"/>
                <a:gd name="T32" fmla="*/ 2147483646 w 3112"/>
                <a:gd name="T33" fmla="*/ 2147483646 h 584"/>
                <a:gd name="T34" fmla="*/ 2147483646 w 3112"/>
                <a:gd name="T35" fmla="*/ 2147483646 h 584"/>
                <a:gd name="T36" fmla="*/ 2147483646 w 3112"/>
                <a:gd name="T37" fmla="*/ 2147483646 h 584"/>
                <a:gd name="T38" fmla="*/ 2147483646 w 3112"/>
                <a:gd name="T39" fmla="*/ 0 h 584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</a:gdLst>
              <a:ahLst/>
              <a:cxnLst>
                <a:cxn ang="T40">
                  <a:pos x="T0" y="T1"/>
                </a:cxn>
                <a:cxn ang="T41">
                  <a:pos x="T2" y="T3"/>
                </a:cxn>
                <a:cxn ang="T42">
                  <a:pos x="T4" y="T5"/>
                </a:cxn>
                <a:cxn ang="T43">
                  <a:pos x="T6" y="T7"/>
                </a:cxn>
                <a:cxn ang="T44">
                  <a:pos x="T8" y="T9"/>
                </a:cxn>
                <a:cxn ang="T45">
                  <a:pos x="T10" y="T11"/>
                </a:cxn>
                <a:cxn ang="T46">
                  <a:pos x="T12" y="T13"/>
                </a:cxn>
                <a:cxn ang="T47">
                  <a:pos x="T14" y="T15"/>
                </a:cxn>
                <a:cxn ang="T48">
                  <a:pos x="T16" y="T17"/>
                </a:cxn>
                <a:cxn ang="T49">
                  <a:pos x="T18" y="T19"/>
                </a:cxn>
                <a:cxn ang="T50">
                  <a:pos x="T20" y="T21"/>
                </a:cxn>
                <a:cxn ang="T51">
                  <a:pos x="T22" y="T23"/>
                </a:cxn>
                <a:cxn ang="T52">
                  <a:pos x="T24" y="T25"/>
                </a:cxn>
                <a:cxn ang="T53">
                  <a:pos x="T26" y="T27"/>
                </a:cxn>
                <a:cxn ang="T54">
                  <a:pos x="T28" y="T29"/>
                </a:cxn>
                <a:cxn ang="T55">
                  <a:pos x="T30" y="T31"/>
                </a:cxn>
                <a:cxn ang="T56">
                  <a:pos x="T32" y="T33"/>
                </a:cxn>
                <a:cxn ang="T57">
                  <a:pos x="T34" y="T35"/>
                </a:cxn>
                <a:cxn ang="T58">
                  <a:pos x="T36" y="T37"/>
                </a:cxn>
                <a:cxn ang="T59">
                  <a:pos x="T38" y="T39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 useBgFill="1">
          <p:nvSpPr>
            <p:cNvPr id="1037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>
                <a:gd name="T0" fmla="*/ 2147483646 w 8196"/>
                <a:gd name="T1" fmla="*/ 2147483646 h 1192"/>
                <a:gd name="T2" fmla="*/ 2147483646 w 8196"/>
                <a:gd name="T3" fmla="*/ 2147483646 h 1192"/>
                <a:gd name="T4" fmla="*/ 2147483646 w 8196"/>
                <a:gd name="T5" fmla="*/ 2147483646 h 1192"/>
                <a:gd name="T6" fmla="*/ 2147483646 w 8196"/>
                <a:gd name="T7" fmla="*/ 2147483646 h 1192"/>
                <a:gd name="T8" fmla="*/ 2147483646 w 8196"/>
                <a:gd name="T9" fmla="*/ 2147483646 h 1192"/>
                <a:gd name="T10" fmla="*/ 2147483646 w 8196"/>
                <a:gd name="T11" fmla="*/ 2147483646 h 1192"/>
                <a:gd name="T12" fmla="*/ 2147483646 w 8196"/>
                <a:gd name="T13" fmla="*/ 2147483646 h 1192"/>
                <a:gd name="T14" fmla="*/ 2147483646 w 8196"/>
                <a:gd name="T15" fmla="*/ 2147483646 h 1192"/>
                <a:gd name="T16" fmla="*/ 2147483646 w 8196"/>
                <a:gd name="T17" fmla="*/ 2147483646 h 1192"/>
                <a:gd name="T18" fmla="*/ 2147483646 w 8196"/>
                <a:gd name="T19" fmla="*/ 2147483646 h 1192"/>
                <a:gd name="T20" fmla="*/ 2147483646 w 8196"/>
                <a:gd name="T21" fmla="*/ 2147483646 h 1192"/>
                <a:gd name="T22" fmla="*/ 2147483646 w 8196"/>
                <a:gd name="T23" fmla="*/ 2147483646 h 1192"/>
                <a:gd name="T24" fmla="*/ 2147483646 w 8196"/>
                <a:gd name="T25" fmla="*/ 2147483646 h 1192"/>
                <a:gd name="T26" fmla="*/ 2147483646 w 8196"/>
                <a:gd name="T27" fmla="*/ 2147483646 h 1192"/>
                <a:gd name="T28" fmla="*/ 2147483646 w 8196"/>
                <a:gd name="T29" fmla="*/ 2147483646 h 1192"/>
                <a:gd name="T30" fmla="*/ 2147483646 w 8196"/>
                <a:gd name="T31" fmla="*/ 2147483646 h 1192"/>
                <a:gd name="T32" fmla="*/ 2147483646 w 8196"/>
                <a:gd name="T33" fmla="*/ 2147483646 h 1192"/>
                <a:gd name="T34" fmla="*/ 2147483646 w 8196"/>
                <a:gd name="T35" fmla="*/ 2147483646 h 1192"/>
                <a:gd name="T36" fmla="*/ 2147483646 w 8196"/>
                <a:gd name="T37" fmla="*/ 2147483646 h 1192"/>
                <a:gd name="T38" fmla="*/ 2147483646 w 8196"/>
                <a:gd name="T39" fmla="*/ 2147483646 h 1192"/>
                <a:gd name="T40" fmla="*/ 2147483646 w 8196"/>
                <a:gd name="T41" fmla="*/ 2147483646 h 1192"/>
                <a:gd name="T42" fmla="*/ 2147483646 w 8196"/>
                <a:gd name="T43" fmla="*/ 2147483646 h 1192"/>
                <a:gd name="T44" fmla="*/ 2147483646 w 8196"/>
                <a:gd name="T45" fmla="*/ 0 h 1192"/>
                <a:gd name="T46" fmla="*/ 2147483646 w 8196"/>
                <a:gd name="T47" fmla="*/ 2147483646 h 1192"/>
                <a:gd name="T48" fmla="*/ 2147483646 w 8196"/>
                <a:gd name="T49" fmla="*/ 2147483646 h 1192"/>
                <a:gd name="T50" fmla="*/ 2147483646 w 8196"/>
                <a:gd name="T51" fmla="*/ 2147483646 h 1192"/>
                <a:gd name="T52" fmla="*/ 2147483646 w 8196"/>
                <a:gd name="T53" fmla="*/ 2147483646 h 1192"/>
                <a:gd name="T54" fmla="*/ 2147483646 w 8196"/>
                <a:gd name="T55" fmla="*/ 2147483646 h 1192"/>
                <a:gd name="T56" fmla="*/ 2147483646 w 8196"/>
                <a:gd name="T57" fmla="*/ 2147483646 h 1192"/>
                <a:gd name="T58" fmla="*/ 2147483646 w 8196"/>
                <a:gd name="T59" fmla="*/ 2147483646 h 1192"/>
                <a:gd name="T60" fmla="*/ 2147483646 w 8196"/>
                <a:gd name="T61" fmla="*/ 2147483646 h 1192"/>
                <a:gd name="T62" fmla="*/ 0 w 8196"/>
                <a:gd name="T63" fmla="*/ 2147483646 h 1192"/>
                <a:gd name="T64" fmla="*/ 2147483646 w 8196"/>
                <a:gd name="T65" fmla="*/ 2147483646 h 1192"/>
                <a:gd name="T66" fmla="*/ 2147483646 w 8196"/>
                <a:gd name="T67" fmla="*/ 2147483646 h 1192"/>
                <a:gd name="T68" fmla="*/ 2147483646 w 8196"/>
                <a:gd name="T69" fmla="*/ 2147483646 h 1192"/>
                <a:gd name="T70" fmla="*/ 2147483646 w 8196"/>
                <a:gd name="T71" fmla="*/ 2147483646 h 1192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</a:gdLst>
              <a:ahLst/>
              <a:cxnLst>
                <a:cxn ang="T72">
                  <a:pos x="T0" y="T1"/>
                </a:cxn>
                <a:cxn ang="T73">
                  <a:pos x="T2" y="T3"/>
                </a:cxn>
                <a:cxn ang="T74">
                  <a:pos x="T4" y="T5"/>
                </a:cxn>
                <a:cxn ang="T75">
                  <a:pos x="T6" y="T7"/>
                </a:cxn>
                <a:cxn ang="T76">
                  <a:pos x="T8" y="T9"/>
                </a:cxn>
                <a:cxn ang="T77">
                  <a:pos x="T10" y="T11"/>
                </a:cxn>
                <a:cxn ang="T78">
                  <a:pos x="T12" y="T13"/>
                </a:cxn>
                <a:cxn ang="T79">
                  <a:pos x="T14" y="T15"/>
                </a:cxn>
                <a:cxn ang="T80">
                  <a:pos x="T16" y="T17"/>
                </a:cxn>
                <a:cxn ang="T81">
                  <a:pos x="T18" y="T19"/>
                </a:cxn>
                <a:cxn ang="T82">
                  <a:pos x="T20" y="T21"/>
                </a:cxn>
                <a:cxn ang="T83">
                  <a:pos x="T22" y="T23"/>
                </a:cxn>
                <a:cxn ang="T84">
                  <a:pos x="T24" y="T25"/>
                </a:cxn>
                <a:cxn ang="T85">
                  <a:pos x="T26" y="T27"/>
                </a:cxn>
                <a:cxn ang="T86">
                  <a:pos x="T28" y="T29"/>
                </a:cxn>
                <a:cxn ang="T87">
                  <a:pos x="T30" y="T31"/>
                </a:cxn>
                <a:cxn ang="T88">
                  <a:pos x="T32" y="T33"/>
                </a:cxn>
                <a:cxn ang="T89">
                  <a:pos x="T34" y="T35"/>
                </a:cxn>
                <a:cxn ang="T90">
                  <a:pos x="T36" y="T37"/>
                </a:cxn>
                <a:cxn ang="T91">
                  <a:pos x="T38" y="T39"/>
                </a:cxn>
                <a:cxn ang="T92">
                  <a:pos x="T40" y="T41"/>
                </a:cxn>
                <a:cxn ang="T93">
                  <a:pos x="T42" y="T43"/>
                </a:cxn>
                <a:cxn ang="T94">
                  <a:pos x="T44" y="T45"/>
                </a:cxn>
                <a:cxn ang="T95">
                  <a:pos x="T46" y="T47"/>
                </a:cxn>
                <a:cxn ang="T96">
                  <a:pos x="T48" y="T49"/>
                </a:cxn>
                <a:cxn ang="T97">
                  <a:pos x="T50" y="T51"/>
                </a:cxn>
                <a:cxn ang="T98">
                  <a:pos x="T52" y="T53"/>
                </a:cxn>
                <a:cxn ang="T99">
                  <a:pos x="T54" y="T55"/>
                </a:cxn>
                <a:cxn ang="T100">
                  <a:pos x="T56" y="T57"/>
                </a:cxn>
                <a:cxn ang="T101">
                  <a:pos x="T58" y="T59"/>
                </a:cxn>
                <a:cxn ang="T102">
                  <a:pos x="T60" y="T61"/>
                </a:cxn>
                <a:cxn ang="T103">
                  <a:pos x="T62" y="T63"/>
                </a:cxn>
                <a:cxn ang="T104">
                  <a:pos x="T64" y="T65"/>
                </a:cxn>
                <a:cxn ang="T105">
                  <a:pos x="T66" y="T67"/>
                </a:cxn>
                <a:cxn ang="T106">
                  <a:pos x="T68" y="T69"/>
                </a:cxn>
                <a:cxn ang="T107">
                  <a:pos x="T70" y="T71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2" y="512"/>
                  </a:lnTo>
                  <a:close/>
                </a:path>
              </a:pathLst>
            </a:custGeom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ru-RU"/>
            </a:p>
          </p:txBody>
        </p:sp>
      </p:grpSp>
      <p:sp>
        <p:nvSpPr>
          <p:cNvPr id="1028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338138"/>
            <a:ext cx="8229600" cy="1252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  <a:endParaRPr lang="en-US" altLang="ru-RU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hangingPunct="1">
              <a:defRPr sz="1000">
                <a:solidFill>
                  <a:schemeClr val="tx2"/>
                </a:solidFill>
                <a:cs typeface="Arial" charset="0"/>
              </a:defRPr>
            </a:lvl1pPr>
          </a:lstStyle>
          <a:p>
            <a:pPr>
              <a:defRPr/>
            </a:pPr>
            <a:fld id="{79ACC010-650F-4CF0-B0A6-46D9F24ECF3D}" type="datetimeFigureOut">
              <a:rPr lang="ru-RU"/>
              <a:pPr>
                <a:defRPr/>
              </a:pPr>
              <a:t>02.11.2016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hangingPunct="1">
              <a:defRPr sz="1000">
                <a:solidFill>
                  <a:schemeClr val="tx2"/>
                </a:solidFill>
                <a:cs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eaLnBrk="1" hangingPunct="1">
              <a:defRPr sz="1000"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4A3C8868-0AE1-4268-B8FB-B60D7D0FBEE1}" type="slidenum">
              <a:rPr lang="ru-RU" altLang="ru-RU"/>
              <a:pPr>
                <a:defRPr/>
              </a:pPr>
              <a:t>‹#›</a:t>
            </a:fld>
            <a:endParaRPr lang="ru-RU" altLang="ru-RU"/>
          </a:p>
        </p:txBody>
      </p:sp>
      <p:sp>
        <p:nvSpPr>
          <p:cNvPr id="1032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871538" y="2674938"/>
            <a:ext cx="7408862" cy="34512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  <a:endParaRPr lang="en-US" altLang="ru-RU" smtClean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57" r:id="rId1"/>
    <p:sldLayoutId id="2147484052" r:id="rId2"/>
    <p:sldLayoutId id="2147484058" r:id="rId3"/>
    <p:sldLayoutId id="2147484053" r:id="rId4"/>
    <p:sldLayoutId id="2147484054" r:id="rId5"/>
    <p:sldLayoutId id="2147484055" r:id="rId6"/>
    <p:sldLayoutId id="2147484059" r:id="rId7"/>
    <p:sldLayoutId id="2147484060" r:id="rId8"/>
    <p:sldLayoutId id="2147484061" r:id="rId9"/>
    <p:sldLayoutId id="2147484056" r:id="rId10"/>
    <p:sldLayoutId id="2147484062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rgbClr val="FFFFFF"/>
          </a:solidFill>
          <a:latin typeface="Candara" panose="020E0502030303020204" pitchFamily="34" charset="0"/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3050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305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1462088" indent="-2286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100000"/>
        <a:buFont typeface="Symbol" panose="05050102010706020507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Заголовок 1"/>
          <p:cNvSpPr>
            <a:spLocks noGrp="1"/>
          </p:cNvSpPr>
          <p:nvPr>
            <p:ph type="ctrTitle"/>
          </p:nvPr>
        </p:nvSpPr>
        <p:spPr>
          <a:xfrm>
            <a:off x="500063" y="1125538"/>
            <a:ext cx="7958137" cy="3743325"/>
          </a:xfrm>
        </p:spPr>
        <p:txBody>
          <a:bodyPr>
            <a:noAutofit/>
          </a:bodyPr>
          <a:lstStyle/>
          <a:p>
            <a:pPr eaLnBrk="1" hangingPunct="1">
              <a:lnSpc>
                <a:spcPct val="150000"/>
              </a:lnSpc>
              <a:defRPr/>
            </a:pP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Совершенствование 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системы организации спортивного судейства </a:t>
            </a: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4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4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регионе</a:t>
            </a:r>
            <a:endParaRPr lang="ru-RU" altLang="ru-RU" sz="4800" b="1" dirty="0" smtClean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219" name="Picture 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8000" y="4286250"/>
            <a:ext cx="1714500" cy="1660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19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197514" y="2636912"/>
            <a:ext cx="8748972" cy="3970318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всероссийской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</a:t>
            </a: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Российской Федерации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категории спортивных судей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«судья по спорту республиканской категории»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«судья по спорту всесоюзной категории»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Квалификационными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</a:t>
            </a:r>
            <a:r>
              <a:rPr lang="ru-RU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4 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Заголовок 1"/>
          <p:cNvSpPr>
            <a:spLocks noGrp="1"/>
          </p:cNvSpPr>
          <p:nvPr>
            <p:ph type="title"/>
          </p:nvPr>
        </p:nvSpPr>
        <p:spPr>
          <a:xfrm>
            <a:off x="590550" y="333375"/>
            <a:ext cx="8229600" cy="1722438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9 Положения)</a:t>
            </a:r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293914" y="2780927"/>
            <a:ext cx="8526558" cy="3434815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buFont typeface="Symbol" panose="05050102010706020507" pitchFamily="18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спортивных судей «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«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присваиваются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местного самоуправления муниципальных районов и городских округов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месту жительства кандидатов на присвоение или по месту регистрации региональной спортивной федерации, осуществляющей учет судейской деятельности кандидатов на присвоение,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представлению, заверенному 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руководителем такой региональной спортивной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Заголовок 1"/>
          <p:cNvSpPr>
            <a:spLocks noGrp="1"/>
          </p:cNvSpPr>
          <p:nvPr>
            <p:ph type="title"/>
          </p:nvPr>
        </p:nvSpPr>
        <p:spPr>
          <a:xfrm>
            <a:off x="457200" y="333375"/>
            <a:ext cx="8229600" cy="17272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9 Положения)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Содержимое 10"/>
          <p:cNvSpPr txBox="1">
            <a:spLocks noGrp="1"/>
          </p:cNvSpPr>
          <p:nvPr>
            <p:ph idx="1"/>
          </p:nvPr>
        </p:nvSpPr>
        <p:spPr>
          <a:xfrm>
            <a:off x="323528" y="2708920"/>
            <a:ext cx="8606160" cy="3416320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Квалификационная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«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b="1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b="1" i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органами исполнительной власти субъектов Российской Федерации в области физической культуры и спорта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месту жительства кандидата на присвоение или по месту регистрации региональной спортивной федерации, осуществляющей учет судейской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 кандидата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присвоение,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представлению</a:t>
            </a:r>
            <a:r>
              <a:rPr lang="ru-RU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заверенному руководителем такой региональной спортивной </a:t>
            </a:r>
            <a:r>
              <a:rPr lang="ru-RU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федерации</a:t>
            </a: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Заголовок 1"/>
          <p:cNvSpPr>
            <a:spLocks noGrp="1"/>
          </p:cNvSpPr>
          <p:nvPr>
            <p:ph type="title"/>
          </p:nvPr>
        </p:nvSpPr>
        <p:spPr>
          <a:xfrm>
            <a:off x="468313" y="333375"/>
            <a:ext cx="8229600" cy="172720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</a:t>
            </a:r>
            <a: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6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14 Положения)</a:t>
            </a:r>
            <a:endParaRPr lang="ru-RU" alt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Содержимое 5"/>
          <p:cNvSpPr>
            <a:spLocks noGrp="1"/>
          </p:cNvSpPr>
          <p:nvPr>
            <p:ph idx="1"/>
          </p:nvPr>
        </p:nvSpPr>
        <p:spPr>
          <a:xfrm>
            <a:off x="357188" y="2571750"/>
            <a:ext cx="8572500" cy="1714500"/>
          </a:xfrm>
        </p:spPr>
        <p:txBody>
          <a:bodyPr/>
          <a:lstStyle/>
          <a:p>
            <a:pPr>
              <a:buClr>
                <a:schemeClr val="bg2">
                  <a:lumMod val="25000"/>
                </a:schemeClr>
              </a:buClr>
              <a:buFont typeface="Symbol" panose="05050102010706020507" pitchFamily="18" charset="2"/>
              <a:buNone/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buFont typeface="Symbol" panose="05050102010706020507" pitchFamily="18" charset="2"/>
              <a:buNone/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buFont typeface="Symbol" panose="05050102010706020507" pitchFamily="18" charset="2"/>
              <a:buNone/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  <a:p>
            <a:pPr>
              <a:buClr>
                <a:schemeClr val="bg2">
                  <a:lumMod val="25000"/>
                </a:schemeClr>
              </a:buClr>
              <a:defRPr/>
            </a:pPr>
            <a:endParaRPr lang="ru-RU" sz="2000" b="1" dirty="0" smtClean="0"/>
          </a:p>
        </p:txBody>
      </p:sp>
      <p:sp>
        <p:nvSpPr>
          <p:cNvPr id="8" name="Содержимое 10"/>
          <p:cNvSpPr txBox="1">
            <a:spLocks/>
          </p:cNvSpPr>
          <p:nvPr/>
        </p:nvSpPr>
        <p:spPr bwMode="auto">
          <a:xfrm>
            <a:off x="323528" y="2708920"/>
            <a:ext cx="8606160" cy="3145476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273050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576263" indent="-27305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2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855663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14300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20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462088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lr>
                <a:schemeClr val="accent1"/>
              </a:buClr>
              <a:buSzPct val="100000"/>
              <a:buFont typeface="Symbol" panose="05050102010706020507" pitchFamily="18" charset="2"/>
              <a:buChar char=""/>
              <a:defRPr sz="16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8308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10312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2316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-228600" algn="l" defTabSz="914400" rtl="0" eaLnBrk="1" latinLnBrk="0" hangingPunct="1">
              <a:spcBef>
                <a:spcPts val="384"/>
              </a:spcBef>
              <a:buClr>
                <a:schemeClr val="accent1"/>
              </a:buClr>
              <a:buFont typeface="Symbol" pitchFamily="18" charset="2"/>
              <a:buChar char="*"/>
              <a:defRPr sz="1400" kern="120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just"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</a:t>
            </a:r>
          </a:p>
          <a:p>
            <a:pPr marL="0" indent="0" algn="just">
              <a:buFont typeface="Symbol" panose="05050102010706020507" pitchFamily="18" charset="2"/>
              <a:buNone/>
              <a:defRPr/>
            </a:pP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 присвоении квалификационной категории спортивного судьи заносятся в Карточку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учета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 заверяются </a:t>
            </a:r>
            <a:r>
              <a:rPr lang="ru-RU" sz="2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спортивной </a:t>
            </a:r>
            <a:r>
              <a:rPr lang="ru-RU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федерацией, 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осуществляющей </a:t>
            </a:r>
            <a:r>
              <a:rPr lang="ru-RU" sz="2800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учет судейской деятельности спортивного </a:t>
            </a:r>
            <a:r>
              <a:rPr lang="ru-RU" sz="2800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судьи</a:t>
            </a:r>
          </a:p>
          <a:p>
            <a:pPr marL="0" indent="0" algn="just">
              <a:buFont typeface="Symbol" panose="05050102010706020507" pitchFamily="18" charset="2"/>
              <a:buNone/>
              <a:defRPr/>
            </a:pPr>
            <a:endParaRPr lang="ru-RU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06537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</a:t>
            </a: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судей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32.1 Положения)</a:t>
            </a:r>
            <a:endParaRPr lang="ru-RU" sz="2400" i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323528" y="2636912"/>
            <a:ext cx="8622958" cy="3416320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по возрасту, в том числе предельный возраст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и наименование официальных соревнований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 также необходимое для присвоения квалификационных категорий спортивных судей количество таких соревнований (с указанием наименований спортивных судейских должностей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оличество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теоретических занятий в качестве участника, но не менее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судейской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7797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</a:t>
            </a: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присвоения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квалификационных категорий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судей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32.1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179512" y="2276872"/>
            <a:ext cx="8766974" cy="4524315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теоретических занятий в качестве лектора для всех квалификационных категорий спортивного судьи, за исключением квалификационных категорий спортивных судей «спортивный судья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категории», но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теоретического занятия в каждый год судейской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ериодичность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сдачи квалификационного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зачета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ериодичность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нормативов по физической подготовке, необходимых для присвоения квалификационной категории спортивного судьи (для видов спорта, где такие нормативы предусмотрены правилами видов спорта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таж </a:t>
            </a:r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судейства, необходимый для присвоения квалификационной </a:t>
            </a:r>
            <a:r>
              <a:rPr lang="ru-RU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77975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</a:t>
            </a: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судей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32.2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251520" y="2276872"/>
            <a:ext cx="8640960" cy="4668332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возрасту спортивного судьи,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том числе к предельному возрасту спортивного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судьи 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наименование официальных соревнований, а также необходимое для прохождения подтверждения количество таких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соревнований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теоретических занятий в качестве участника, но не менее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каждый год судейской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теоретических занятий в качестве лектора для всех квалификационных категорий спортивного судьи, за исключением квалификационных категорий спортивных судей «спортивный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 категории», но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менее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теоретического занятия в каждый год судейской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06537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для </a:t>
            </a:r>
            <a:r>
              <a:rPr lang="ru-RU" sz="32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 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судей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32.2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179512" y="2204864"/>
            <a:ext cx="8766974" cy="4524315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Сдачу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зачета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выполнения нормативов по физической подготовке, необходимых для присвоения квалификационной категории спортивного судьи (для видов спорта, где такие нормативы предусмотрены правилами видов спорта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7) 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подтверждения, но не менее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всероссийской категории»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4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2 категории»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2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для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категории»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− </a:t>
            </a: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Квалификационные требования </a:t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 судейским категориям</a:t>
            </a:r>
            <a: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ru-RU" sz="2400" i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(пункты Положения)</a:t>
            </a:r>
            <a:endParaRPr lang="ru-RU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Содержимое 10"/>
          <p:cNvSpPr txBox="1">
            <a:spLocks noGrp="1"/>
          </p:cNvSpPr>
          <p:nvPr>
            <p:ph idx="1"/>
          </p:nvPr>
        </p:nvSpPr>
        <p:spPr>
          <a:xfrm>
            <a:off x="251520" y="2636912"/>
            <a:ext cx="8640960" cy="4154984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32.3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Требования к выполнению нормативов по физической подготовке и периодичности их сдачи (для видов спорта, где такие нормативы предусмотрены правилами видов спорта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32.4. Требования к оценке практики спортивного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судейства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32.5. Требования к включению спортивных судей в судейские коллегии и главные судейские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коллегии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32.6. Требования к прохождению теоретической подготовки и сдаче квалификационного зачета </a:t>
            </a:r>
            <a:endParaRPr lang="ru-RU" dirty="0" smtClean="0">
              <a:solidFill>
                <a:srgbClr val="C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722437"/>
          </a:xfrm>
        </p:spPr>
        <p:txBody>
          <a:bodyPr/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подтверждения</a:t>
            </a:r>
            <a:r>
              <a:rPr lang="ru-RU" sz="3200" b="1" u="sng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квалификационных категорий 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спортивных судей</a:t>
            </a:r>
            <a:b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(подпункт 7 пункта 32.2 Положения)</a:t>
            </a:r>
            <a:endParaRPr lang="ru-RU" sz="24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7950" y="2536825"/>
            <a:ext cx="4171950" cy="639763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Судейская категория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0" y="3429000"/>
            <a:ext cx="4140200" cy="26971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</a:t>
            </a:r>
            <a:endParaRPr lang="ru-RU" sz="2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всероссийской 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2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1 категории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и </a:t>
            </a:r>
            <a:r>
              <a:rPr lang="ru-RU" sz="2200" u="sng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судья 2 категории» </a:t>
            </a:r>
            <a:endParaRPr lang="ru-RU" sz="2200" u="sng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22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«спортивный 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судья 3 категории»</a:t>
            </a:r>
            <a:r>
              <a:rPr lang="ru-RU" sz="2200" dirty="0" smtClean="0"/>
              <a:t> </a:t>
            </a:r>
            <a:endParaRPr lang="ru-RU" sz="2200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427538" y="2566988"/>
            <a:ext cx="4392612" cy="750887"/>
          </a:xfrm>
        </p:spPr>
        <p:txBody>
          <a:bodyPr/>
          <a:lstStyle/>
          <a:p>
            <a:pPr>
              <a:defRPr/>
            </a:pP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Периодичность подтверждения</a:t>
            </a:r>
            <a:endParaRPr lang="ru-RU" sz="2800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3995738" y="3429000"/>
            <a:ext cx="5148262" cy="2697163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4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ru-RU" sz="2200" dirty="0" err="1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</a:t>
            </a:r>
            <a:r>
              <a:rPr lang="ru-RU" sz="2200" dirty="0" err="1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бщероссийкая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спортивная федерация)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раз в 2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(Региональная спортивная федерация)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2200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2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sz="2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 в </a:t>
            </a:r>
            <a:r>
              <a:rPr lang="ru-RU" sz="22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год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(Региональная </a:t>
            </a:r>
            <a:r>
              <a:rPr lang="ru-RU" sz="2200" dirty="0" smtClean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спортивная федерация</a:t>
            </a:r>
            <a:r>
              <a:rPr lang="ru-RU" sz="2200" dirty="0">
                <a:solidFill>
                  <a:schemeClr val="accent6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dirty="0">
              <a:solidFill>
                <a:schemeClr val="accent6">
                  <a:lumMod val="50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Объект 2"/>
          <p:cNvSpPr>
            <a:spLocks noGrp="1"/>
          </p:cNvSpPr>
          <p:nvPr>
            <p:ph idx="1"/>
          </p:nvPr>
        </p:nvSpPr>
        <p:spPr>
          <a:xfrm>
            <a:off x="0" y="2133600"/>
            <a:ext cx="8858250" cy="4895850"/>
          </a:xfrm>
        </p:spPr>
        <p:txBody>
          <a:bodyPr/>
          <a:lstStyle/>
          <a:p>
            <a:pPr marL="457200" indent="-457200" algn="just" eaLnBrk="1" hangingPunct="1"/>
            <a:endParaRPr lang="ru-RU" altLang="ru-RU" b="1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457200" indent="-457200" algn="just" eaLnBrk="1" hangingPunct="1">
              <a:buFont typeface="Symbol" panose="05050102010706020507" pitchFamily="18" charset="2"/>
              <a:buNone/>
            </a:pPr>
            <a:endParaRPr lang="ru-RU" altLang="ru-RU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219" name="Заголовок 1"/>
          <p:cNvSpPr>
            <a:spLocks noGrp="1"/>
          </p:cNvSpPr>
          <p:nvPr>
            <p:ph type="title"/>
          </p:nvPr>
        </p:nvSpPr>
        <p:spPr>
          <a:xfrm>
            <a:off x="428625" y="357188"/>
            <a:ext cx="8229600" cy="1252537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5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Основные документы:</a:t>
            </a:r>
          </a:p>
        </p:txBody>
      </p:sp>
      <p:sp>
        <p:nvSpPr>
          <p:cNvPr id="4" name="Содержимое 10"/>
          <p:cNvSpPr txBox="1">
            <a:spLocks/>
          </p:cNvSpPr>
          <p:nvPr/>
        </p:nvSpPr>
        <p:spPr bwMode="auto">
          <a:xfrm>
            <a:off x="357158" y="2857496"/>
            <a:ext cx="8572560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273050" indent="-273050" algn="ctr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04.12.2007 № 329-ФЗ </a:t>
            </a:r>
          </a:p>
          <a:p>
            <a:pPr marL="273050" indent="-273050" algn="ctr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b="1" dirty="0">
                <a:solidFill>
                  <a:schemeClr val="tx2">
                    <a:lumMod val="50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«О физической культуре и спорте в Российской Федерации»</a:t>
            </a:r>
            <a:endParaRPr lang="ru-RU" sz="24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5" name="Содержимое 10"/>
          <p:cNvSpPr txBox="1">
            <a:spLocks/>
          </p:cNvSpPr>
          <p:nvPr/>
        </p:nvSpPr>
        <p:spPr bwMode="auto">
          <a:xfrm>
            <a:off x="337457" y="4005064"/>
            <a:ext cx="8592261" cy="1200329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accent1"/>
              </a:buClr>
              <a:buSzPct val="100000"/>
              <a:defRPr/>
            </a:pPr>
            <a:r>
              <a:rPr lang="ru-RU" sz="2400" b="1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Положение о спортивных судьях, </a:t>
            </a:r>
          </a:p>
          <a:p>
            <a:pPr algn="ctr">
              <a:buClr>
                <a:schemeClr val="accent1"/>
              </a:buClr>
              <a:buSzPct val="100000"/>
              <a:defRPr/>
            </a:pPr>
            <a:r>
              <a:rPr lang="ru-RU" sz="2400" b="1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утвержденное приказом</a:t>
            </a:r>
            <a:r>
              <a:rPr lang="ru-RU" sz="2400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Министерства спорта Российской Федерации от 30.09.2015 № 913 (действует с 23.02.2016)</a:t>
            </a:r>
          </a:p>
        </p:txBody>
      </p:sp>
      <p:sp>
        <p:nvSpPr>
          <p:cNvPr id="9" name="Содержимое 10"/>
          <p:cNvSpPr txBox="1">
            <a:spLocks/>
          </p:cNvSpPr>
          <p:nvPr/>
        </p:nvSpPr>
        <p:spPr bwMode="auto">
          <a:xfrm>
            <a:off x="331912" y="5437590"/>
            <a:ext cx="8597806" cy="830997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>
            <a:lvl1pPr marL="273050" indent="-2730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9pPr>
          </a:lstStyle>
          <a:p>
            <a:pPr algn="ctr">
              <a:buClr>
                <a:schemeClr val="accent1"/>
              </a:buClr>
              <a:buSzPct val="100000"/>
              <a:defRPr/>
            </a:pPr>
            <a:r>
              <a:rPr lang="ru-RU" sz="2400" b="1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Квалификационные требования к спортивным судьям </a:t>
            </a:r>
          </a:p>
          <a:p>
            <a:pPr algn="ctr">
              <a:buClr>
                <a:schemeClr val="accent1"/>
              </a:buClr>
              <a:buSzPct val="100000"/>
              <a:defRPr/>
            </a:pPr>
            <a:r>
              <a:rPr lang="ru-RU" sz="2400" b="1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 видам спорта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Правомочность привлечения спортивных судей по видам спорта к судейству соревнований по другим видам спорта</a:t>
            </a:r>
            <a:endParaRPr lang="ru-RU" sz="3200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0825" y="1916113"/>
            <a:ext cx="3889375" cy="936625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sz="1800" b="1" dirty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Положение о спортивных судьях, </a:t>
            </a:r>
          </a:p>
          <a:p>
            <a:pPr>
              <a:spcBef>
                <a:spcPts val="0"/>
              </a:spcBef>
              <a:defRPr/>
            </a:pPr>
            <a:r>
              <a:rPr lang="ru-RU" sz="1800" b="1" dirty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приказ </a:t>
            </a:r>
            <a:r>
              <a:rPr lang="ru-RU" sz="1800" b="1" dirty="0" err="1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Минспорттуризма</a:t>
            </a:r>
            <a:r>
              <a:rPr lang="ru-RU" sz="1800" b="1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</a:t>
            </a:r>
          </a:p>
          <a:p>
            <a:pPr>
              <a:spcBef>
                <a:spcPts val="0"/>
              </a:spcBef>
              <a:defRPr/>
            </a:pPr>
            <a:r>
              <a:rPr lang="ru-RU" sz="1800" b="1" dirty="0" smtClean="0">
                <a:solidFill>
                  <a:srgbClr val="031F43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от 27.11.2008 № 56</a:t>
            </a:r>
            <a:endParaRPr lang="ru-RU" dirty="0"/>
          </a:p>
        </p:txBody>
      </p:sp>
      <p:sp>
        <p:nvSpPr>
          <p:cNvPr id="29700" name="Объект 3"/>
          <p:cNvSpPr>
            <a:spLocks noGrp="1"/>
          </p:cNvSpPr>
          <p:nvPr>
            <p:ph sz="half" idx="2"/>
          </p:nvPr>
        </p:nvSpPr>
        <p:spPr>
          <a:xfrm>
            <a:off x="250825" y="2997200"/>
            <a:ext cx="3889375" cy="3128963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ru-RU" sz="2400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5</a:t>
            </a:r>
          </a:p>
          <a:p>
            <a:pPr marL="0" indent="0" algn="ctr">
              <a:buFont typeface="Symbol" panose="05050102010706020507" pitchFamily="18" charset="2"/>
              <a:buNone/>
            </a:pPr>
            <a:r>
              <a:rPr lang="ru-RU" sz="22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Действие квалификационной категории спортивного судьи, присвоенной в одном из видов спорта, не распространяется на другие виды спорта</a:t>
            </a:r>
          </a:p>
          <a:p>
            <a:pPr marL="0" indent="0">
              <a:buFont typeface="Symbol" panose="05050102010706020507" pitchFamily="18" charset="2"/>
              <a:buNone/>
            </a:pPr>
            <a:endParaRPr lang="ru-RU" smtClean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787900" y="2276475"/>
            <a:ext cx="4105275" cy="720725"/>
          </a:xfrm>
        </p:spPr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Положение о спортивных судьях, </a:t>
            </a:r>
          </a:p>
          <a:p>
            <a:pPr>
              <a:spcBef>
                <a:spcPts val="0"/>
              </a:spcBef>
              <a:defRPr/>
            </a:pP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п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риказ </a:t>
            </a:r>
            <a:r>
              <a:rPr lang="ru-RU" sz="1800" b="1" dirty="0" err="1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Минспорта</a:t>
            </a: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 от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30.09.2015 </a:t>
            </a:r>
            <a:endParaRPr lang="ru-RU" sz="1800" b="1" dirty="0" smtClean="0">
              <a:solidFill>
                <a:srgbClr val="C00000"/>
              </a:solidFill>
              <a:latin typeface="Times New Roman" panose="02020603050405020304" pitchFamily="18" charset="0"/>
              <a:ea typeface="Arial Unicode MS" panose="020B0604020202020204" pitchFamily="34" charset="-128"/>
              <a:cs typeface="Times New Roman" panose="02020603050405020304" pitchFamily="18" charset="0"/>
            </a:endParaRPr>
          </a:p>
          <a:p>
            <a:pPr>
              <a:spcBef>
                <a:spcPts val="0"/>
              </a:spcBef>
              <a:defRPr/>
            </a:pPr>
            <a:r>
              <a:rPr lang="ru-RU" sz="18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№ </a:t>
            </a:r>
            <a:r>
              <a:rPr lang="ru-RU" sz="1800" b="1" dirty="0">
                <a:solidFill>
                  <a:srgbClr val="C00000"/>
                </a:solidFill>
                <a:latin typeface="Times New Roman" panose="02020603050405020304" pitchFamily="18" charset="0"/>
                <a:ea typeface="Arial Unicode MS" panose="020B0604020202020204" pitchFamily="34" charset="-128"/>
                <a:cs typeface="Times New Roman" panose="02020603050405020304" pitchFamily="18" charset="0"/>
              </a:rPr>
              <a:t>913 (действует с 23.02.2016)</a:t>
            </a:r>
          </a:p>
          <a:p>
            <a:pPr>
              <a:defRPr/>
            </a:pPr>
            <a:endParaRPr lang="ru-RU" dirty="0"/>
          </a:p>
        </p:txBody>
      </p:sp>
      <p:sp>
        <p:nvSpPr>
          <p:cNvPr id="29702" name="Объект 5"/>
          <p:cNvSpPr>
            <a:spLocks noGrp="1"/>
          </p:cNvSpPr>
          <p:nvPr>
            <p:ph sz="quarter" idx="4"/>
          </p:nvPr>
        </p:nvSpPr>
        <p:spPr>
          <a:xfrm>
            <a:off x="4646613" y="2997200"/>
            <a:ext cx="4246562" cy="3600450"/>
          </a:xfrm>
        </p:spPr>
        <p:txBody>
          <a:bodyPr/>
          <a:lstStyle/>
          <a:p>
            <a:pPr marL="0" indent="0">
              <a:buFont typeface="Symbol" panose="05050102010706020507" pitchFamily="18" charset="2"/>
              <a:buNone/>
            </a:pPr>
            <a:r>
              <a:rPr lang="ru-RU" sz="2400" b="1" i="1" u="sng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Пункт 4</a:t>
            </a:r>
          </a:p>
          <a:p>
            <a:pPr marL="0" indent="0" algn="ctr">
              <a:buFont typeface="Symbol" panose="05050102010706020507" pitchFamily="18" charset="2"/>
              <a:buNone/>
            </a:pPr>
            <a:r>
              <a:rPr lang="ru-RU" sz="2200" smtClean="0">
                <a:solidFill>
                  <a:srgbClr val="FF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Дает право судить соревнования, правила вида спорта которых, в части спортивных дисциплин, не имеет отличий от вида спорта, в котором присвоена судейская категория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0825" y="-5472113"/>
            <a:ext cx="8642350" cy="12695238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endParaRPr lang="ru-RU" i="1" u="sng" dirty="0"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r">
              <a:lnSpc>
                <a:spcPct val="115000"/>
              </a:lnSpc>
              <a:spcAft>
                <a:spcPts val="1000"/>
              </a:spcAft>
              <a:defRPr/>
            </a:pPr>
            <a:r>
              <a:rPr lang="ru-RU" i="1" u="sng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Рекомендуемый образец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b="1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Протокол (Решение) от ________________№ ___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________________________________________________________________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(полное наименование региональной спортивной федерации)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 подтверждении квалификационной категории спортивного судьи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«спортивный судья первой категории» («спортивный судья второй категории», «спортивный судья третьей категории»)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lnSpc>
                <a:spcPct val="115000"/>
              </a:lnSpc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       В соответствии с Положением о спортивных судьях, утвержденным приказом Министерства спорта Российской Федерации от 30.09.2015 № 913, и Квалификационными требованиями к спортивным судьям по виду спорта «___________________», утвержденными приказом Министерства спорта Российской Федерации от _______________ № ______, ____________________________________                                                                                            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indent="539750" algn="just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</a:t>
            </a: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(ФИО спортивного судьи)</a:t>
            </a: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подтвердил квалификационную категории спортивного судьи «спортивный судья первой категории» («спортивный судья второй категории», «спортивный судья третьей категории») сроком на ______ года до ______________.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       (дата)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Руководитель 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региональной спортивной федерации        ________________   _________________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sz="1400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                                             (подпись)                       (расшифровка)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0"/>
              </a:spcAft>
              <a:defRPr/>
            </a:pPr>
            <a:r>
              <a:rPr lang="ru-RU" dirty="0"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                                                             М.П.</a:t>
            </a:r>
            <a:endParaRPr lang="ru-RU" sz="1400" dirty="0"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825" y="338138"/>
            <a:ext cx="8569325" cy="1795462"/>
          </a:xfrm>
        </p:spPr>
        <p:txBody>
          <a:bodyPr/>
          <a:lstStyle/>
          <a:p>
            <a:pPr>
              <a:defRPr/>
            </a:pP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04.12.2007 № 329-ФЗ </a:t>
            </a:r>
            <a:b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физической культуре и спорте в Российской Федерации»</a:t>
            </a:r>
            <a: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9 статьи 2)</a:t>
            </a:r>
            <a:endParaRPr lang="ru-RU" sz="2400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179388" y="2708275"/>
            <a:ext cx="8713787" cy="3786188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 eaLnBrk="1" hangingPunct="1">
              <a:spcBef>
                <a:spcPts val="0"/>
              </a:spcBef>
              <a:defRPr/>
            </a:pPr>
            <a:r>
              <a:rPr lang="ru-RU" sz="2400" b="1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Официальными физкультурными мероприятиями и спортивными мероприятиями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считаются физкультурные мероприятия и спортивные мероприятия, включенные: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Единый календарный план межрегиональных, всероссийских и международных физкультурных мероприятий и спортивных мероприятий 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календарные планы физкультурных мероприятий и спортивных мероприятий субъектов Российской Федерации</a:t>
            </a:r>
          </a:p>
          <a:p>
            <a:pPr algn="just" eaLnBrk="1" hangingPunct="1">
              <a:spcBef>
                <a:spcPts val="0"/>
              </a:spcBef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календарные планы физкультурных мероприятий и спортивных мероприятий муниципальных образований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250825" y="2674938"/>
            <a:ext cx="8569325" cy="3451225"/>
          </a:xfrm>
        </p:spPr>
        <p:txBody>
          <a:bodyPr/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Статус </a:t>
            </a:r>
            <a:r>
              <a:rPr lang="ru-RU" sz="28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региональной спортивной федерации </a:t>
            </a: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</a:t>
            </a:r>
            <a:r>
              <a:rPr lang="ru-RU" sz="2800" b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приобретенным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i="1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государственной аккредитации</a:t>
            </a:r>
            <a:r>
              <a:rPr lang="ru-RU" sz="2800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региональной общественной организации или структурного подразделения (регионального отделения) общероссийской спортивной федерации в качестве региональной спортивной федерации</a:t>
            </a:r>
          </a:p>
          <a:p>
            <a:pPr>
              <a:defRPr/>
            </a:pPr>
            <a:endParaRPr lang="ru-RU" dirty="0" smtClean="0"/>
          </a:p>
          <a:p>
            <a:pPr>
              <a:defRPr/>
            </a:pPr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0825" y="115888"/>
            <a:ext cx="8435975" cy="2808287"/>
          </a:xfrm>
        </p:spPr>
        <p:txBody>
          <a:bodyPr/>
          <a:lstStyle/>
          <a:p>
            <a:pPr marL="273050" indent="-273050">
              <a:spcBef>
                <a:spcPts val="0"/>
              </a:spcBef>
              <a:defRPr/>
            </a:pP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Федеральный закон от 04.12.2007 № 329-ФЗ </a:t>
            </a:r>
            <a:b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200" b="1" dirty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«О физической культуре и спорте в Российской Федерации</a:t>
            </a:r>
            <a: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br>
              <a:rPr lang="ru-RU" sz="32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i="1" dirty="0" smtClean="0">
                <a:solidFill>
                  <a:schemeClr val="tx2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(пункт 7 статьи 13)</a:t>
            </a:r>
            <a: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  <a:t/>
            </a:r>
            <a:br>
              <a:rPr lang="ru-RU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ea typeface="Arial Unicode MS" pitchFamily="34" charset="-128"/>
                <a:cs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Заголовок 1"/>
          <p:cNvSpPr>
            <a:spLocks noGrp="1"/>
          </p:cNvSpPr>
          <p:nvPr>
            <p:ph type="title"/>
          </p:nvPr>
        </p:nvSpPr>
        <p:spPr>
          <a:xfrm>
            <a:off x="179388" y="-387350"/>
            <a:ext cx="8713787" cy="3168650"/>
          </a:xfrm>
        </p:spPr>
        <p:txBody>
          <a:bodyPr/>
          <a:lstStyle/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</a:t>
            </a: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 </a:t>
            </a:r>
            <a:b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br>
              <a:rPr lang="ru-RU" altLang="ru-RU" sz="32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</a:t>
            </a: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5 </a:t>
            </a:r>
            <a:r>
              <a:rPr lang="ru-RU" altLang="ru-RU" sz="2400" i="1" dirty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Положения)</a:t>
            </a:r>
            <a:endParaRPr lang="ru-RU" sz="2400" b="1" u="sng" dirty="0">
              <a:solidFill>
                <a:srgbClr val="C00000"/>
              </a:solidFill>
              <a:latin typeface="Times New Roman" pitchFamily="18" charset="0"/>
              <a:ea typeface="Arial Unicode MS" pitchFamily="34" charset="-128"/>
              <a:cs typeface="Times New Roman" pitchFamily="18" charset="0"/>
            </a:endParaRPr>
          </a:p>
        </p:txBody>
      </p:sp>
      <p:sp>
        <p:nvSpPr>
          <p:cNvPr id="7" name="Содержимое 10"/>
          <p:cNvSpPr txBox="1">
            <a:spLocks/>
          </p:cNvSpPr>
          <p:nvPr/>
        </p:nvSpPr>
        <p:spPr bwMode="auto">
          <a:xfrm>
            <a:off x="179512" y="2636912"/>
            <a:ext cx="8784976" cy="3908762"/>
          </a:xfrm>
          <a:prstGeom prst="rect">
            <a:avLst/>
          </a:prstGeom>
          <a:solidFill>
            <a:schemeClr val="bg1">
              <a:lumMod val="85000"/>
            </a:schemeClr>
          </a:solidFill>
          <a:ln w="9525">
            <a:noFill/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</p:spPr>
        <p:txBody>
          <a:bodyPr>
            <a:spAutoFit/>
          </a:bodyPr>
          <a:lstStyle/>
          <a:p>
            <a:pPr marL="273050" indent="-273050" algn="ctr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	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категория спортивного судьи </a:t>
            </a:r>
          </a:p>
          <a:p>
            <a:pPr marL="273050" indent="-273050" algn="ctr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3 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</a:p>
          <a:p>
            <a:pPr marL="273050" indent="-273050" algn="just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endParaRPr lang="ru-RU" sz="2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73050" indent="-273050" algn="ctr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гражданам Российской Федерации 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старше 16 лет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Квалификационными требованиями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</a:t>
            </a:r>
            <a:r>
              <a:rPr lang="ru-RU" sz="2400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1 год 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не ранее </a:t>
            </a:r>
            <a:r>
              <a:rPr lang="ru-RU" sz="2400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чем через 1 год </a:t>
            </a: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начала спортивной судейской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r>
              <a:rPr lang="ru-RU" sz="24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деятельности</a:t>
            </a:r>
          </a:p>
          <a:p>
            <a:pPr marL="273050" indent="-273050">
              <a:spcBef>
                <a:spcPts val="0"/>
              </a:spcBef>
              <a:buClr>
                <a:schemeClr val="accent1"/>
              </a:buClr>
              <a:buSzPct val="100000"/>
              <a:defRPr/>
            </a:pPr>
            <a:endParaRPr lang="ru-RU" altLang="ru-RU" sz="2000" b="1" dirty="0">
              <a:solidFill>
                <a:schemeClr val="tx2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577975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5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251520" y="2708920"/>
            <a:ext cx="8748972" cy="3970318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2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Российской Федерации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квалификационную категорию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Квалификационными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</a:t>
            </a:r>
          </a:p>
          <a:p>
            <a:pPr marL="0" indent="0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 года </a:t>
            </a:r>
            <a:endParaRPr lang="ru-RU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чем через </a:t>
            </a:r>
            <a:r>
              <a:rPr lang="ru-RU" u="sng" dirty="0">
                <a:solidFill>
                  <a:schemeClr val="tx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присвоения квалификационной категории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5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179512" y="2564904"/>
            <a:ext cx="8820980" cy="4114334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1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sz="32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Российской Федерации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квалификационную категорию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2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</a:p>
          <a:p>
            <a:pPr marL="0" indent="0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Квалификационными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</a:t>
            </a:r>
          </a:p>
          <a:p>
            <a:pPr marL="0" indent="0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 года </a:t>
            </a:r>
            <a:endParaRPr lang="ru-RU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чем через </a:t>
            </a:r>
            <a:r>
              <a:rPr lang="ru-RU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года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присвоения квалификационной категории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altLang="ru-RU" sz="2000" b="1" dirty="0">
              <a:solidFill>
                <a:schemeClr val="bg2">
                  <a:lumMod val="2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5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251520" y="2636912"/>
            <a:ext cx="8640960" cy="4114334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1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spcBef>
                <a:spcPts val="0"/>
              </a:spcBef>
              <a:defRPr/>
            </a:pP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б)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Российской Федерации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имеющим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спортивное звание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 спорта России международного класса»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или </a:t>
            </a:r>
            <a:r>
              <a:rPr lang="ru-RU" b="1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«мастер спорта России»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соответствующему виду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спорта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Квалификационными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  (</a:t>
            </a:r>
            <a:r>
              <a:rPr lang="ru-RU" i="1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предъявляемыми к 1 категории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сроком </a:t>
            </a:r>
            <a:r>
              <a:rPr lang="ru-RU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2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года</a:t>
            </a:r>
            <a:endParaRPr lang="ru-RU" altLang="ru-RU" b="1" u="sng" dirty="0">
              <a:solidFill>
                <a:schemeClr val="bg2">
                  <a:lumMod val="2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651000"/>
          </a:xfrm>
        </p:spPr>
        <p:txBody>
          <a:bodyPr/>
          <a:lstStyle/>
          <a:p>
            <a:pPr>
              <a:defRPr/>
            </a:pP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Порядок присвоения и учета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квалификационной категории </a:t>
            </a:r>
            <a:b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32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спортивного судьи </a:t>
            </a:r>
            <a: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altLang="ru-RU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altLang="ru-RU" sz="2400" i="1" dirty="0" smtClean="0">
                <a:solidFill>
                  <a:srgbClr val="00206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(пункт 19 Положения)</a:t>
            </a:r>
            <a:endParaRPr lang="ru-RU" sz="2400" dirty="0"/>
          </a:p>
        </p:txBody>
      </p:sp>
      <p:sp>
        <p:nvSpPr>
          <p:cNvPr id="4" name="Содержимое 10"/>
          <p:cNvSpPr txBox="1">
            <a:spLocks noGrp="1"/>
          </p:cNvSpPr>
          <p:nvPr>
            <p:ph idx="1"/>
          </p:nvPr>
        </p:nvSpPr>
        <p:spPr>
          <a:xfrm>
            <a:off x="251520" y="2636912"/>
            <a:ext cx="8784976" cy="4185761"/>
          </a:xfrm>
          <a:solidFill>
            <a:schemeClr val="bg1">
              <a:lumMod val="85000"/>
            </a:schemeClr>
          </a:solidFill>
          <a:ln>
            <a:miter lim="800000"/>
            <a:headEnd/>
            <a:tailEnd/>
          </a:ln>
          <a:scene3d>
            <a:camera prst="orthographicFront"/>
            <a:lightRig rig="threePt" dir="t"/>
          </a:scene3d>
          <a:sp3d>
            <a:bevelT/>
          </a:sp3d>
          <a:extLst/>
        </p:spPr>
        <p:txBody>
          <a:bodyPr>
            <a:spAutoFit/>
          </a:bodyPr>
          <a:lstStyle/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28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Квалификационная </a:t>
            </a:r>
            <a:r>
              <a:rPr lang="ru-RU" sz="28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категория спортивного судьи </a:t>
            </a:r>
            <a:endParaRPr lang="ru-RU" sz="2800" dirty="0" smtClean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sz="3200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</a:t>
            </a:r>
            <a:r>
              <a:rPr lang="ru-RU" sz="3200" b="1" dirty="0" smtClean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всероссийской </a:t>
            </a:r>
            <a:r>
              <a:rPr lang="ru-RU" sz="32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r>
              <a:rPr lang="ru-RU" sz="3200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3200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endParaRPr lang="ru-RU" sz="1400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присваивается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гражданам Российской Федерации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имеющим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квалификационную категорию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 </a:t>
            </a:r>
            <a:endParaRPr lang="ru-RU" dirty="0" smtClean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Квалификационными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требованиями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сроком </a:t>
            </a:r>
            <a:r>
              <a:rPr lang="ru-RU" b="1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на 4 </a:t>
            </a:r>
            <a:r>
              <a:rPr lang="ru-RU" b="1" u="sng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</a:p>
          <a:p>
            <a:pPr marL="0" indent="0" algn="just">
              <a:spcBef>
                <a:spcPts val="0"/>
              </a:spcBef>
              <a:buFont typeface="Symbol" panose="05050102010706020507" pitchFamily="18" charset="2"/>
              <a:buNone/>
              <a:defRPr/>
            </a:pPr>
            <a:r>
              <a:rPr lang="ru-RU" dirty="0" smtClean="0">
                <a:solidFill>
                  <a:srgbClr val="C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4)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ранее чем </a:t>
            </a:r>
            <a:r>
              <a:rPr lang="ru-RU" u="sng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через 2 года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 дня присвоения квалификационной категории спортивного судьи «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спортивный судья 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ru-RU" dirty="0">
                <a:solidFill>
                  <a:schemeClr val="bg2">
                    <a:lumMod val="2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категории</a:t>
            </a:r>
            <a:r>
              <a:rPr lang="ru-RU" dirty="0" smtClean="0">
                <a:solidFill>
                  <a:schemeClr val="bg2">
                    <a:lumMod val="2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»</a:t>
            </a:r>
            <a:endParaRPr lang="ru-RU" dirty="0">
              <a:solidFill>
                <a:schemeClr val="bg2">
                  <a:lumMod val="25000"/>
                </a:schemeClr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Волна">
  <a:themeElements>
    <a:clrScheme name="Волна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Волна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Волна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2905</TotalTime>
  <Words>1226</Words>
  <Application>Microsoft Office PowerPoint</Application>
  <PresentationFormat>Экран (4:3)</PresentationFormat>
  <Paragraphs>183</Paragraphs>
  <Slides>21</Slides>
  <Notes>2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21</vt:i4>
      </vt:variant>
    </vt:vector>
  </HeadingPairs>
  <TitlesOfParts>
    <vt:vector size="28" baseType="lpstr">
      <vt:lpstr>Calibri</vt:lpstr>
      <vt:lpstr>Arial</vt:lpstr>
      <vt:lpstr>Candara</vt:lpstr>
      <vt:lpstr>Symbol</vt:lpstr>
      <vt:lpstr>Times New Roman</vt:lpstr>
      <vt:lpstr>Arial Unicode MS</vt:lpstr>
      <vt:lpstr>Волна</vt:lpstr>
      <vt:lpstr>Совершенствование системы организации спортивного судейства  в регионе</vt:lpstr>
      <vt:lpstr>Основные документы:</vt:lpstr>
      <vt:lpstr>Федеральный закон от 04.12.2007 № 329-ФЗ  «О физической культуре и спорте в Российской Федерации» (пункт 9 статьи 2)</vt:lpstr>
      <vt:lpstr>Федеральный закон от 04.12.2007 № 329-ФЗ  «О физической культуре и спорте в Российской Федерации» (пункт 7 статьи 13) </vt:lpstr>
      <vt:lpstr>Порядок присвоения и учета  квалификационной категории  спортивного судьи  (пункт 5 Положения)</vt:lpstr>
      <vt:lpstr>Порядок присвоения и учета  квалификационной категории  спортивного судьи  (пункт 5 Положения)</vt:lpstr>
      <vt:lpstr>Порядок присвоения и учета  квалификационной категории  спортивного судьи  (пункт 5 Положения)</vt:lpstr>
      <vt:lpstr>Порядок присвоения и учета  квалификационной категории  спортивного судьи  (пункт 5 Положения)</vt:lpstr>
      <vt:lpstr>Порядок присвоения и учета  квалификационной категории  спортивного судьи  (пункт 19 Положения)</vt:lpstr>
      <vt:lpstr>Порядок присвоения и учета  квалификационной категории  спортивного судьи  (пункт 19 Положения)</vt:lpstr>
      <vt:lpstr>Порядок присвоения и учета квалификационной категории  спортивного судьи  (пункт 9 Положения)</vt:lpstr>
      <vt:lpstr>Порядок присвоения и учета квалификационной категории  спортивного судьи (пункт 9 Положения)</vt:lpstr>
      <vt:lpstr>Порядок присвоения и учета квалификационной категории  спортивного судьи (пункт 14 Положения)</vt:lpstr>
      <vt:lpstr>Требования для присвоения квалификационных категорий  спортивных судей (пункт 32.1 Положения)</vt:lpstr>
      <vt:lpstr>Требования для присвоения квалификационных категорий  спортивных судей (пункт 32.1 Положения)</vt:lpstr>
      <vt:lpstr>Требования для подтверждения квалификационных категорий  спортивных судей (пункт 32.2 Положения)</vt:lpstr>
      <vt:lpstr>Требования для подтверждения квалификационных категорий  спортивных судей (пункт 32.2 Положения)</vt:lpstr>
      <vt:lpstr>Квалификационные требования  к судейским категориям (пункты Положения)</vt:lpstr>
      <vt:lpstr>Периодичность подтверждения квалификационных категорий  спортивных судей (подпункт 7 пункта 32.2 Положения)</vt:lpstr>
      <vt:lpstr>Правомочность привлечения спортивных судей по видам спорта к судейству соревнований по другим видам спорта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Базовые виды спорта</dc:title>
  <dc:creator>Викторик</dc:creator>
  <cp:lastModifiedBy>Богданов В.В.</cp:lastModifiedBy>
  <cp:revision>167</cp:revision>
  <cp:lastPrinted>2015-06-15T11:53:12Z</cp:lastPrinted>
  <dcterms:created xsi:type="dcterms:W3CDTF">2015-06-13T08:17:41Z</dcterms:created>
  <dcterms:modified xsi:type="dcterms:W3CDTF">2016-11-02T10:00:27Z</dcterms:modified>
</cp:coreProperties>
</file>